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15"/>
  </p:notesMasterIdLst>
  <p:sldIdLst>
    <p:sldId id="256" r:id="rId2"/>
    <p:sldId id="378" r:id="rId3"/>
    <p:sldId id="380" r:id="rId4"/>
    <p:sldId id="385" r:id="rId5"/>
    <p:sldId id="386" r:id="rId6"/>
    <p:sldId id="387" r:id="rId7"/>
    <p:sldId id="388" r:id="rId8"/>
    <p:sldId id="383" r:id="rId9"/>
    <p:sldId id="374" r:id="rId10"/>
    <p:sldId id="377" r:id="rId11"/>
    <p:sldId id="381" r:id="rId12"/>
    <p:sldId id="382" r:id="rId13"/>
    <p:sldId id="368"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996633"/>
    <a:srgbClr val="D5BF81"/>
    <a:srgbClr val="D8C6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4400" autoAdjust="0"/>
  </p:normalViewPr>
  <p:slideViewPr>
    <p:cSldViewPr>
      <p:cViewPr varScale="1">
        <p:scale>
          <a:sx n="75" d="100"/>
          <a:sy n="75" d="100"/>
        </p:scale>
        <p:origin x="-35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945091-1552-466E-A37F-2BBF8A041FFA}" type="datetimeFigureOut">
              <a:rPr lang="en-US" smtClean="0"/>
              <a:t>9/11/2018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1603C5-E42F-4245-AB09-6E33E0A277DE}" type="slidenum">
              <a:rPr lang="en-US" smtClean="0"/>
              <a:t>‹#›</a:t>
            </a:fld>
            <a:endParaRPr lang="en-US"/>
          </a:p>
        </p:txBody>
      </p:sp>
    </p:spTree>
    <p:extLst>
      <p:ext uri="{BB962C8B-B14F-4D97-AF65-F5344CB8AC3E}">
        <p14:creationId xmlns:p14="http://schemas.microsoft.com/office/powerpoint/2010/main" val="3746884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5"/>
          <p:cNvSpPr txBox="1">
            <a:spLocks/>
          </p:cNvSpPr>
          <p:nvPr/>
        </p:nvSpPr>
        <p:spPr>
          <a:xfrm>
            <a:off x="8215313" y="6291263"/>
            <a:ext cx="762000" cy="365125"/>
          </a:xfrm>
          <a:prstGeom prst="rect">
            <a:avLst/>
          </a:prstGeom>
        </p:spPr>
        <p:txBody>
          <a:bodyPr anchor="ctr"/>
          <a:lstStyle>
            <a:defPPr>
              <a:defRPr lang="en-US"/>
            </a:defPPr>
            <a:lvl1pPr algn="ctr" rtl="0" eaLnBrk="0" fontAlgn="base" hangingPunct="0">
              <a:spcBef>
                <a:spcPct val="0"/>
              </a:spcBef>
              <a:spcAft>
                <a:spcPct val="0"/>
              </a:spcAft>
              <a:defRPr sz="1100" kern="1200">
                <a:solidFill>
                  <a:srgbClr val="FFFFFF"/>
                </a:solidFill>
                <a:effectLst>
                  <a:outerShdw blurRad="38100" dist="38100" dir="2700000" algn="tl">
                    <a:srgbClr val="7C9BA5"/>
                  </a:outerShdw>
                </a:effectLst>
                <a:latin typeface="Candara" pitchFamily="-1"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defTabSz="457200" eaLnBrk="1" hangingPunct="1">
              <a:defRPr/>
            </a:pPr>
            <a:fld id="{C3B20228-0EEC-484F-9FFE-8B42165AA06F}" type="slidenum">
              <a:rPr lang="en-US" smtClean="0"/>
              <a:pPr defTabSz="457200" eaLnBrk="1" hangingPunct="1">
                <a:defRPr/>
              </a:pPr>
              <a:t>‹#›</a:t>
            </a:fld>
            <a:endParaRPr lang="en-US" dirty="0" smtClean="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088" y="152400"/>
            <a:ext cx="2017712"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820738" y="4155141"/>
            <a:ext cx="7542212" cy="1013012"/>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6" name="Footer Placeholder 4"/>
          <p:cNvSpPr>
            <a:spLocks noGrp="1"/>
          </p:cNvSpPr>
          <p:nvPr>
            <p:ph type="ftr" sz="quarter" idx="10"/>
          </p:nvPr>
        </p:nvSpPr>
        <p:spPr/>
        <p:txBody>
          <a:bodyPr/>
          <a:lstStyle>
            <a:lvl1pPr defTabSz="914400" eaLnBrk="0" hangingPunct="0">
              <a:defRPr/>
            </a:lvl1pPr>
          </a:lstStyle>
          <a:p>
            <a:pPr>
              <a:defRPr/>
            </a:pPr>
            <a:endParaRPr lang="en-US"/>
          </a:p>
        </p:txBody>
      </p:sp>
    </p:spTree>
    <p:extLst>
      <p:ext uri="{BB962C8B-B14F-4D97-AF65-F5344CB8AC3E}">
        <p14:creationId xmlns:p14="http://schemas.microsoft.com/office/powerpoint/2010/main" val="4267346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088" y="152400"/>
            <a:ext cx="2017712"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rtlCol="0"/>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777240" y="4639235"/>
            <a:ext cx="7585710" cy="1371600"/>
          </a:xfrm>
        </p:spPr>
        <p:txBody>
          <a:bodyPr/>
          <a:lstStyle>
            <a:lvl1pPr marL="0" indent="0" algn="ctr">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0"/>
          </p:nvPr>
        </p:nvSpPr>
        <p:spPr/>
        <p:txBody>
          <a:bodyPr/>
          <a:lstStyle>
            <a:lvl1pPr defTabSz="914400" eaLnBrk="0" hangingPunct="0">
              <a:defRPr/>
            </a:lvl1pPr>
          </a:lstStyle>
          <a:p>
            <a:pPr>
              <a:defRPr/>
            </a:pPr>
            <a:endParaRPr lang="en-US"/>
          </a:p>
        </p:txBody>
      </p:sp>
      <p:sp>
        <p:nvSpPr>
          <p:cNvPr id="7" name="Slide Number Placeholder 5"/>
          <p:cNvSpPr>
            <a:spLocks noGrp="1"/>
          </p:cNvSpPr>
          <p:nvPr>
            <p:ph type="sldNum" sz="quarter" idx="11"/>
          </p:nvPr>
        </p:nvSpPr>
        <p:spPr/>
        <p:txBody>
          <a:bodyPr/>
          <a:lstStyle>
            <a:lvl1pPr defTabSz="914400" eaLnBrk="0" hangingPunct="0">
              <a:defRPr/>
            </a:lvl1pPr>
          </a:lstStyle>
          <a:p>
            <a:pPr>
              <a:defRPr/>
            </a:pPr>
            <a:fld id="{6ACA3E4C-6951-4E24-BE41-7992D03BF7DD}" type="slidenum">
              <a:rPr lang="en-US" smtClean="0"/>
              <a:pPr>
                <a:defRPr/>
              </a:pPr>
              <a:t>‹#›</a:t>
            </a:fld>
            <a:endParaRPr lang="en-US"/>
          </a:p>
        </p:txBody>
      </p:sp>
    </p:spTree>
    <p:extLst>
      <p:ext uri="{BB962C8B-B14F-4D97-AF65-F5344CB8AC3E}">
        <p14:creationId xmlns:p14="http://schemas.microsoft.com/office/powerpoint/2010/main" val="1894155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088" y="152400"/>
            <a:ext cx="2017712"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0"/>
          </p:nvPr>
        </p:nvSpPr>
        <p:spPr/>
        <p:txBody>
          <a:bodyPr/>
          <a:lstStyle>
            <a:lvl1pPr defTabSz="914400" eaLnBrk="0" hangingPunct="0">
              <a:defRPr/>
            </a:lvl1pPr>
          </a:lstStyle>
          <a:p>
            <a:pPr>
              <a:defRPr/>
            </a:pPr>
            <a:endParaRPr lang="en-US"/>
          </a:p>
        </p:txBody>
      </p:sp>
      <p:sp>
        <p:nvSpPr>
          <p:cNvPr id="6" name="Slide Number Placeholder 5"/>
          <p:cNvSpPr>
            <a:spLocks noGrp="1"/>
          </p:cNvSpPr>
          <p:nvPr>
            <p:ph type="sldNum" sz="quarter" idx="11"/>
          </p:nvPr>
        </p:nvSpPr>
        <p:spPr/>
        <p:txBody>
          <a:bodyPr/>
          <a:lstStyle>
            <a:lvl1pPr defTabSz="914400" eaLnBrk="0" hangingPunct="0">
              <a:defRPr/>
            </a:lvl1pPr>
          </a:lstStyle>
          <a:p>
            <a:pPr>
              <a:defRPr/>
            </a:pPr>
            <a:fld id="{FE937FAF-868C-4762-ABD2-0765D6D01607}" type="slidenum">
              <a:rPr lang="en-US" smtClean="0"/>
              <a:pPr>
                <a:defRPr/>
              </a:pPr>
              <a:t>‹#›</a:t>
            </a:fld>
            <a:endParaRPr lang="en-US"/>
          </a:p>
        </p:txBody>
      </p:sp>
    </p:spTree>
    <p:extLst>
      <p:ext uri="{BB962C8B-B14F-4D97-AF65-F5344CB8AC3E}">
        <p14:creationId xmlns:p14="http://schemas.microsoft.com/office/powerpoint/2010/main" val="3232345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088" y="152400"/>
            <a:ext cx="2017712"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Vertical Title 1"/>
          <p:cNvSpPr>
            <a:spLocks noGrp="1"/>
          </p:cNvSpPr>
          <p:nvPr>
            <p:ph type="title" orient="vert"/>
          </p:nvPr>
        </p:nvSpPr>
        <p:spPr>
          <a:xfrm>
            <a:off x="7019365" y="416859"/>
            <a:ext cx="1940859" cy="5607424"/>
          </a:xfrm>
        </p:spPr>
        <p:txBody>
          <a:bodyPr vert="eaVert" anchorCtr="0"/>
          <a:lstStyle/>
          <a:p>
            <a:r>
              <a:rPr lang="en-US" smtClean="0"/>
              <a:t>Click to edit Master title style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0"/>
          </p:nvPr>
        </p:nvSpPr>
        <p:spPr/>
        <p:txBody>
          <a:bodyPr/>
          <a:lstStyle>
            <a:lvl1pPr defTabSz="914400" eaLnBrk="0" hangingPunct="0">
              <a:defRPr/>
            </a:lvl1pPr>
          </a:lstStyle>
          <a:p>
            <a:pPr>
              <a:defRPr/>
            </a:pPr>
            <a:endParaRPr lang="en-US"/>
          </a:p>
        </p:txBody>
      </p:sp>
      <p:sp>
        <p:nvSpPr>
          <p:cNvPr id="6" name="Slide Number Placeholder 5"/>
          <p:cNvSpPr>
            <a:spLocks noGrp="1"/>
          </p:cNvSpPr>
          <p:nvPr>
            <p:ph type="sldNum" sz="quarter" idx="11"/>
          </p:nvPr>
        </p:nvSpPr>
        <p:spPr/>
        <p:txBody>
          <a:bodyPr/>
          <a:lstStyle>
            <a:lvl1pPr defTabSz="914400" eaLnBrk="0" hangingPunct="0">
              <a:defRPr/>
            </a:lvl1pPr>
          </a:lstStyle>
          <a:p>
            <a:pPr>
              <a:defRPr/>
            </a:pPr>
            <a:fld id="{87692AA0-3FB8-44C7-9BE0-63D9C461B244}" type="slidenum">
              <a:rPr lang="en-US" smtClean="0"/>
              <a:pPr>
                <a:defRPr/>
              </a:pPr>
              <a:t>‹#›</a:t>
            </a:fld>
            <a:endParaRPr lang="en-US"/>
          </a:p>
        </p:txBody>
      </p:sp>
    </p:spTree>
    <p:extLst>
      <p:ext uri="{BB962C8B-B14F-4D97-AF65-F5344CB8AC3E}">
        <p14:creationId xmlns:p14="http://schemas.microsoft.com/office/powerpoint/2010/main" val="3680434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088" y="152400"/>
            <a:ext cx="2017712"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0"/>
          </p:nvPr>
        </p:nvSpPr>
        <p:spPr/>
        <p:txBody>
          <a:bodyPr/>
          <a:lstStyle>
            <a:lvl1pPr defTabSz="914400" eaLnBrk="0" hangingPunct="0">
              <a:defRPr/>
            </a:lvl1pPr>
          </a:lstStyle>
          <a:p>
            <a:pPr>
              <a:defRPr/>
            </a:pPr>
            <a:endParaRPr lang="en-US"/>
          </a:p>
        </p:txBody>
      </p:sp>
      <p:sp>
        <p:nvSpPr>
          <p:cNvPr id="6" name="Slide Number Placeholder 5"/>
          <p:cNvSpPr>
            <a:spLocks noGrp="1"/>
          </p:cNvSpPr>
          <p:nvPr>
            <p:ph type="sldNum" sz="quarter" idx="11"/>
          </p:nvPr>
        </p:nvSpPr>
        <p:spPr/>
        <p:txBody>
          <a:bodyPr/>
          <a:lstStyle>
            <a:lvl1pPr algn="ctr">
              <a:defRPr sz="1100">
                <a:solidFill>
                  <a:srgbClr val="FFFFFF"/>
                </a:solidFill>
                <a:effectLst>
                  <a:outerShdw blurRad="38100" dist="38100" dir="2700000" algn="tl">
                    <a:srgbClr val="7C9BA5"/>
                  </a:outerShdw>
                </a:effectLst>
                <a:latin typeface="Candara" pitchFamily="-1" charset="0"/>
              </a:defRPr>
            </a:lvl1pPr>
          </a:lstStyle>
          <a:p>
            <a:pPr>
              <a:defRPr/>
            </a:pPr>
            <a:fld id="{57DEC3AF-B882-44DF-8539-DEB83A53272E}" type="slidenum">
              <a:rPr lang="en-US" smtClean="0"/>
              <a:pPr>
                <a:defRPr/>
              </a:pPr>
              <a:t>‹#›</a:t>
            </a:fld>
            <a:endParaRPr lang="en-US"/>
          </a:p>
        </p:txBody>
      </p:sp>
    </p:spTree>
    <p:extLst>
      <p:ext uri="{BB962C8B-B14F-4D97-AF65-F5344CB8AC3E}">
        <p14:creationId xmlns:p14="http://schemas.microsoft.com/office/powerpoint/2010/main" val="2592534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088" y="152400"/>
            <a:ext cx="2017712"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820737" y="1219013"/>
            <a:ext cx="7542213" cy="1958975"/>
          </a:xfrm>
        </p:spPr>
        <p:txBody>
          <a:bodyPr anchor="b" anchorCtr="0"/>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820737" y="3224213"/>
            <a:ext cx="7542213" cy="1500187"/>
          </a:xfrm>
        </p:spPr>
        <p:txBody>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defTabSz="914400" eaLnBrk="0" hangingPunct="0">
              <a:defRPr/>
            </a:lvl1pPr>
          </a:lstStyle>
          <a:p>
            <a:pPr>
              <a:defRPr/>
            </a:pPr>
            <a:endParaRPr lang="en-US"/>
          </a:p>
        </p:txBody>
      </p:sp>
      <p:sp>
        <p:nvSpPr>
          <p:cNvPr id="6" name="Slide Number Placeholder 5"/>
          <p:cNvSpPr>
            <a:spLocks noGrp="1"/>
          </p:cNvSpPr>
          <p:nvPr>
            <p:ph type="sldNum" sz="quarter" idx="11"/>
          </p:nvPr>
        </p:nvSpPr>
        <p:spPr/>
        <p:txBody>
          <a:bodyPr/>
          <a:lstStyle>
            <a:lvl1pPr algn="ctr">
              <a:defRPr sz="1100">
                <a:solidFill>
                  <a:srgbClr val="FFFFFF"/>
                </a:solidFill>
                <a:effectLst>
                  <a:outerShdw blurRad="38100" dist="38100" dir="2700000" algn="tl">
                    <a:srgbClr val="7C9BA5"/>
                  </a:outerShdw>
                </a:effectLst>
                <a:latin typeface="Candara" pitchFamily="-1" charset="0"/>
              </a:defRPr>
            </a:lvl1pPr>
          </a:lstStyle>
          <a:p>
            <a:pPr>
              <a:defRPr/>
            </a:pPr>
            <a:fld id="{DEA5B66E-6D66-40A9-A4B2-DE75C80699E1}" type="slidenum">
              <a:rPr lang="en-US" smtClean="0"/>
              <a:pPr>
                <a:defRPr/>
              </a:pPr>
              <a:t>‹#›</a:t>
            </a:fld>
            <a:endParaRPr lang="en-US"/>
          </a:p>
        </p:txBody>
      </p:sp>
    </p:spTree>
    <p:extLst>
      <p:ext uri="{BB962C8B-B14F-4D97-AF65-F5344CB8AC3E}">
        <p14:creationId xmlns:p14="http://schemas.microsoft.com/office/powerpoint/2010/main" val="3990242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088" y="152400"/>
            <a:ext cx="2017712"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79462" y="107577"/>
            <a:ext cx="7581901" cy="1653988"/>
          </a:xfrm>
        </p:spPr>
        <p:txBody>
          <a:bodyPr/>
          <a:lstStyle/>
          <a:p>
            <a:r>
              <a:rPr lang="en-US" smtClean="0"/>
              <a:t>Click to edit Master title style</a:t>
            </a:r>
            <a:endParaRPr/>
          </a:p>
        </p:txBody>
      </p:sp>
      <p:sp>
        <p:nvSpPr>
          <p:cNvPr id="3" name="Content Placeholder 2"/>
          <p:cNvSpPr>
            <a:spLocks noGrp="1"/>
          </p:cNvSpPr>
          <p:nvPr>
            <p:ph sz="half" idx="1"/>
          </p:nvPr>
        </p:nvSpPr>
        <p:spPr>
          <a:xfrm>
            <a:off x="779462" y="1892301"/>
            <a:ext cx="3657600" cy="397510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03763" y="1892301"/>
            <a:ext cx="3657600" cy="397510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4"/>
          <p:cNvSpPr>
            <a:spLocks noGrp="1"/>
          </p:cNvSpPr>
          <p:nvPr>
            <p:ph type="ftr" sz="quarter" idx="10"/>
          </p:nvPr>
        </p:nvSpPr>
        <p:spPr/>
        <p:txBody>
          <a:bodyPr/>
          <a:lstStyle>
            <a:lvl1pPr defTabSz="914400" eaLnBrk="0" hangingPunct="0">
              <a:defRPr/>
            </a:lvl1pPr>
          </a:lstStyle>
          <a:p>
            <a:pPr>
              <a:defRPr/>
            </a:pPr>
            <a:endParaRPr lang="en-US"/>
          </a:p>
        </p:txBody>
      </p:sp>
      <p:sp>
        <p:nvSpPr>
          <p:cNvPr id="7" name="Slide Number Placeholder 5"/>
          <p:cNvSpPr>
            <a:spLocks noGrp="1"/>
          </p:cNvSpPr>
          <p:nvPr>
            <p:ph type="sldNum" sz="quarter" idx="11"/>
          </p:nvPr>
        </p:nvSpPr>
        <p:spPr/>
        <p:txBody>
          <a:bodyPr/>
          <a:lstStyle>
            <a:lvl1pPr algn="ctr">
              <a:defRPr sz="1100">
                <a:solidFill>
                  <a:srgbClr val="FFFFFF"/>
                </a:solidFill>
                <a:effectLst>
                  <a:outerShdw blurRad="38100" dist="38100" dir="2700000" algn="tl">
                    <a:srgbClr val="7C9BA5"/>
                  </a:outerShdw>
                </a:effectLst>
                <a:latin typeface="Candara" pitchFamily="-1" charset="0"/>
              </a:defRPr>
            </a:lvl1pPr>
          </a:lstStyle>
          <a:p>
            <a:pPr>
              <a:defRPr/>
            </a:pPr>
            <a:fld id="{1E3C63A0-ADC8-4705-AE61-008D0F9067F2}" type="slidenum">
              <a:rPr lang="en-US" smtClean="0"/>
              <a:pPr>
                <a:defRPr/>
              </a:pPr>
              <a:t>‹#›</a:t>
            </a:fld>
            <a:endParaRPr lang="en-US"/>
          </a:p>
        </p:txBody>
      </p:sp>
    </p:spTree>
    <p:extLst>
      <p:ext uri="{BB962C8B-B14F-4D97-AF65-F5344CB8AC3E}">
        <p14:creationId xmlns:p14="http://schemas.microsoft.com/office/powerpoint/2010/main" val="2421800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088" y="152400"/>
            <a:ext cx="2017712"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79462" y="107577"/>
            <a:ext cx="7581901" cy="16539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2" y="1761565"/>
            <a:ext cx="3657600" cy="515469"/>
          </a:xfrm>
        </p:spPr>
        <p:txBody>
          <a:bodyPr anchor="b"/>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2" y="2393575"/>
            <a:ext cx="3657600" cy="3473823"/>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3763" y="1761565"/>
            <a:ext cx="3657600" cy="515469"/>
          </a:xfrm>
        </p:spPr>
        <p:txBody>
          <a:bodyPr anchor="b"/>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3763" y="2393575"/>
            <a:ext cx="3657600" cy="3473823"/>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4"/>
          <p:cNvSpPr>
            <a:spLocks noGrp="1"/>
          </p:cNvSpPr>
          <p:nvPr>
            <p:ph type="ftr" sz="quarter" idx="10"/>
          </p:nvPr>
        </p:nvSpPr>
        <p:spPr/>
        <p:txBody>
          <a:bodyPr/>
          <a:lstStyle>
            <a:lvl1pPr defTabSz="914400" eaLnBrk="0" hangingPunct="0">
              <a:defRPr/>
            </a:lvl1pPr>
          </a:lstStyle>
          <a:p>
            <a:pPr>
              <a:defRPr/>
            </a:pPr>
            <a:endParaRPr lang="en-US"/>
          </a:p>
        </p:txBody>
      </p:sp>
      <p:sp>
        <p:nvSpPr>
          <p:cNvPr id="9" name="Slide Number Placeholder 5"/>
          <p:cNvSpPr>
            <a:spLocks noGrp="1"/>
          </p:cNvSpPr>
          <p:nvPr>
            <p:ph type="sldNum" sz="quarter" idx="11"/>
          </p:nvPr>
        </p:nvSpPr>
        <p:spPr/>
        <p:txBody>
          <a:bodyPr/>
          <a:lstStyle>
            <a:lvl1pPr algn="ctr">
              <a:defRPr sz="1100">
                <a:solidFill>
                  <a:srgbClr val="FFFFFF"/>
                </a:solidFill>
                <a:effectLst>
                  <a:outerShdw blurRad="38100" dist="38100" dir="2700000" algn="tl">
                    <a:srgbClr val="7C9BA5"/>
                  </a:outerShdw>
                </a:effectLst>
                <a:latin typeface="Candara" pitchFamily="-1" charset="0"/>
              </a:defRPr>
            </a:lvl1pPr>
          </a:lstStyle>
          <a:p>
            <a:pPr>
              <a:defRPr/>
            </a:pPr>
            <a:fld id="{25FABE69-7A37-48F1-BC5D-92C29FB4FD70}" type="slidenum">
              <a:rPr lang="en-US" smtClean="0"/>
              <a:pPr>
                <a:defRPr/>
              </a:pPr>
              <a:t>‹#›</a:t>
            </a:fld>
            <a:endParaRPr lang="en-US"/>
          </a:p>
        </p:txBody>
      </p:sp>
    </p:spTree>
    <p:extLst>
      <p:ext uri="{BB962C8B-B14F-4D97-AF65-F5344CB8AC3E}">
        <p14:creationId xmlns:p14="http://schemas.microsoft.com/office/powerpoint/2010/main" val="2624064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088" y="152400"/>
            <a:ext cx="2017712"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Click to edit Master title style</a:t>
            </a:r>
            <a:endParaRPr/>
          </a:p>
        </p:txBody>
      </p:sp>
      <p:sp>
        <p:nvSpPr>
          <p:cNvPr id="4" name="Footer Placeholder 4"/>
          <p:cNvSpPr>
            <a:spLocks noGrp="1"/>
          </p:cNvSpPr>
          <p:nvPr>
            <p:ph type="ftr" sz="quarter" idx="10"/>
          </p:nvPr>
        </p:nvSpPr>
        <p:spPr/>
        <p:txBody>
          <a:bodyPr/>
          <a:lstStyle>
            <a:lvl1pPr defTabSz="914400" eaLnBrk="0" hangingPunct="0">
              <a:defRPr/>
            </a:lvl1pPr>
          </a:lstStyle>
          <a:p>
            <a:pPr>
              <a:defRPr/>
            </a:pPr>
            <a:endParaRPr lang="en-US"/>
          </a:p>
        </p:txBody>
      </p:sp>
      <p:sp>
        <p:nvSpPr>
          <p:cNvPr id="5" name="Slide Number Placeholder 5"/>
          <p:cNvSpPr>
            <a:spLocks noGrp="1"/>
          </p:cNvSpPr>
          <p:nvPr>
            <p:ph type="sldNum" sz="quarter" idx="11"/>
          </p:nvPr>
        </p:nvSpPr>
        <p:spPr/>
        <p:txBody>
          <a:bodyPr/>
          <a:lstStyle>
            <a:lvl1pPr algn="ctr">
              <a:defRPr sz="1100">
                <a:solidFill>
                  <a:srgbClr val="FFFFFF"/>
                </a:solidFill>
                <a:effectLst>
                  <a:outerShdw blurRad="38100" dist="38100" dir="2700000" algn="tl">
                    <a:srgbClr val="7C9BA5"/>
                  </a:outerShdw>
                </a:effectLst>
                <a:latin typeface="Candara" pitchFamily="-1" charset="0"/>
              </a:defRPr>
            </a:lvl1pPr>
          </a:lstStyle>
          <a:p>
            <a:pPr>
              <a:defRPr/>
            </a:pPr>
            <a:fld id="{DAD98F50-2C03-40CA-8FC8-4D744E31CB9C}" type="slidenum">
              <a:rPr lang="en-US" smtClean="0"/>
              <a:pPr>
                <a:defRPr/>
              </a:pPr>
              <a:t>‹#›</a:t>
            </a:fld>
            <a:endParaRPr lang="en-US"/>
          </a:p>
        </p:txBody>
      </p:sp>
    </p:spTree>
    <p:extLst>
      <p:ext uri="{BB962C8B-B14F-4D97-AF65-F5344CB8AC3E}">
        <p14:creationId xmlns:p14="http://schemas.microsoft.com/office/powerpoint/2010/main" val="3082779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088" y="152400"/>
            <a:ext cx="2017712"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4"/>
          <p:cNvSpPr>
            <a:spLocks noGrp="1"/>
          </p:cNvSpPr>
          <p:nvPr>
            <p:ph type="ftr" sz="quarter" idx="10"/>
          </p:nvPr>
        </p:nvSpPr>
        <p:spPr/>
        <p:txBody>
          <a:bodyPr/>
          <a:lstStyle>
            <a:lvl1pPr defTabSz="914400" eaLnBrk="0" hangingPunct="0">
              <a:defRPr/>
            </a:lvl1pPr>
          </a:lstStyle>
          <a:p>
            <a:pPr>
              <a:defRPr/>
            </a:pPr>
            <a:endParaRPr lang="en-US"/>
          </a:p>
        </p:txBody>
      </p:sp>
      <p:sp>
        <p:nvSpPr>
          <p:cNvPr id="4" name="Slide Number Placeholder 5"/>
          <p:cNvSpPr>
            <a:spLocks noGrp="1"/>
          </p:cNvSpPr>
          <p:nvPr>
            <p:ph type="sldNum" sz="quarter" idx="11"/>
          </p:nvPr>
        </p:nvSpPr>
        <p:spPr/>
        <p:txBody>
          <a:bodyPr/>
          <a:lstStyle>
            <a:lvl1pPr algn="ctr">
              <a:defRPr sz="1100">
                <a:solidFill>
                  <a:srgbClr val="FFFFFF"/>
                </a:solidFill>
                <a:effectLst>
                  <a:outerShdw blurRad="38100" dist="38100" dir="2700000" algn="tl">
                    <a:srgbClr val="7C9BA5"/>
                  </a:outerShdw>
                </a:effectLst>
                <a:latin typeface="Candara" pitchFamily="-1" charset="0"/>
              </a:defRPr>
            </a:lvl1pPr>
          </a:lstStyle>
          <a:p>
            <a:pPr>
              <a:defRPr/>
            </a:pPr>
            <a:fld id="{59F4E29E-1E84-4E1A-B7DE-A5D76D928215}" type="slidenum">
              <a:rPr lang="en-US" smtClean="0"/>
              <a:pPr>
                <a:defRPr/>
              </a:pPr>
              <a:t>‹#›</a:t>
            </a:fld>
            <a:endParaRPr lang="en-US"/>
          </a:p>
        </p:txBody>
      </p:sp>
    </p:spTree>
    <p:extLst>
      <p:ext uri="{BB962C8B-B14F-4D97-AF65-F5344CB8AC3E}">
        <p14:creationId xmlns:p14="http://schemas.microsoft.com/office/powerpoint/2010/main" val="2118936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088" y="152400"/>
            <a:ext cx="2017712"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802393" y="457201"/>
            <a:ext cx="3566160" cy="54102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9929" y="1828801"/>
            <a:ext cx="3566160" cy="3657600"/>
          </a:xfrm>
        </p:spPr>
        <p:txBody>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0"/>
          </p:nvPr>
        </p:nvSpPr>
        <p:spPr/>
        <p:txBody>
          <a:bodyPr/>
          <a:lstStyle>
            <a:lvl1pPr defTabSz="914400" eaLnBrk="0" hangingPunct="0">
              <a:defRPr/>
            </a:lvl1pPr>
          </a:lstStyle>
          <a:p>
            <a:pPr>
              <a:defRPr/>
            </a:pPr>
            <a:endParaRPr lang="en-US"/>
          </a:p>
        </p:txBody>
      </p:sp>
      <p:sp>
        <p:nvSpPr>
          <p:cNvPr id="7" name="Slide Number Placeholder 5"/>
          <p:cNvSpPr>
            <a:spLocks noGrp="1"/>
          </p:cNvSpPr>
          <p:nvPr>
            <p:ph type="sldNum" sz="quarter" idx="11"/>
          </p:nvPr>
        </p:nvSpPr>
        <p:spPr/>
        <p:txBody>
          <a:bodyPr/>
          <a:lstStyle>
            <a:lvl1pPr algn="ctr">
              <a:defRPr sz="1100">
                <a:solidFill>
                  <a:srgbClr val="FFFFFF"/>
                </a:solidFill>
                <a:effectLst>
                  <a:outerShdw blurRad="38100" dist="38100" dir="2700000" algn="tl">
                    <a:srgbClr val="7C9BA5"/>
                  </a:outerShdw>
                </a:effectLst>
                <a:latin typeface="Candara" pitchFamily="-1" charset="0"/>
              </a:defRPr>
            </a:lvl1pPr>
          </a:lstStyle>
          <a:p>
            <a:pPr>
              <a:defRPr/>
            </a:pPr>
            <a:fld id="{AA6FF71B-593F-4FBC-A5B1-369EDA9F8E57}" type="slidenum">
              <a:rPr lang="en-US" smtClean="0"/>
              <a:pPr>
                <a:defRPr/>
              </a:pPr>
              <a:t>‹#›</a:t>
            </a:fld>
            <a:endParaRPr lang="en-US"/>
          </a:p>
        </p:txBody>
      </p:sp>
    </p:spTree>
    <p:extLst>
      <p:ext uri="{BB962C8B-B14F-4D97-AF65-F5344CB8AC3E}">
        <p14:creationId xmlns:p14="http://schemas.microsoft.com/office/powerpoint/2010/main" val="1176617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088" y="152400"/>
            <a:ext cx="2017712"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rtlCol="0"/>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777240" y="1828800"/>
            <a:ext cx="3566160" cy="3657600"/>
          </a:xfrm>
        </p:spPr>
        <p:txBody>
          <a:bodyPr/>
          <a:lstStyle>
            <a:lvl1pPr marL="0" indent="0" algn="ctr">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0"/>
          </p:nvPr>
        </p:nvSpPr>
        <p:spPr/>
        <p:txBody>
          <a:bodyPr/>
          <a:lstStyle>
            <a:lvl1pPr defTabSz="914400" eaLnBrk="0" hangingPunct="0">
              <a:defRPr/>
            </a:lvl1pPr>
          </a:lstStyle>
          <a:p>
            <a:pPr>
              <a:defRPr/>
            </a:pPr>
            <a:endParaRPr lang="en-US"/>
          </a:p>
        </p:txBody>
      </p:sp>
      <p:sp>
        <p:nvSpPr>
          <p:cNvPr id="7" name="Slide Number Placeholder 5"/>
          <p:cNvSpPr>
            <a:spLocks noGrp="1"/>
          </p:cNvSpPr>
          <p:nvPr>
            <p:ph type="sldNum" sz="quarter" idx="11"/>
          </p:nvPr>
        </p:nvSpPr>
        <p:spPr/>
        <p:txBody>
          <a:bodyPr/>
          <a:lstStyle>
            <a:lvl1pPr defTabSz="914400" eaLnBrk="0" hangingPunct="0">
              <a:defRPr/>
            </a:lvl1pPr>
          </a:lstStyle>
          <a:p>
            <a:pPr>
              <a:defRPr/>
            </a:pPr>
            <a:fld id="{BA183F1E-6E1B-466B-B41B-5B7BF22C1831}" type="slidenum">
              <a:rPr lang="en-US" smtClean="0"/>
              <a:pPr>
                <a:defRPr/>
              </a:pPr>
              <a:t>‹#›</a:t>
            </a:fld>
            <a:endParaRPr lang="en-US"/>
          </a:p>
        </p:txBody>
      </p:sp>
    </p:spTree>
    <p:extLst>
      <p:ext uri="{BB962C8B-B14F-4D97-AF65-F5344CB8AC3E}">
        <p14:creationId xmlns:p14="http://schemas.microsoft.com/office/powerpoint/2010/main" val="403500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5"/>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3" y="107950"/>
            <a:ext cx="7581900" cy="1654175"/>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82775"/>
            <a:ext cx="7581900" cy="3952875"/>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54013" y="6356350"/>
            <a:ext cx="28956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100">
                <a:solidFill>
                  <a:srgbClr val="FFFFFF">
                    <a:tint val="75000"/>
                  </a:srgbClr>
                </a:solidFill>
                <a:effectLst>
                  <a:outerShdw blurRad="101600" dist="63500" dir="2700000" algn="tl" rotWithShape="0">
                    <a:prstClr val="black">
                      <a:alpha val="75000"/>
                    </a:prstClr>
                  </a:outerShdw>
                </a:effectLst>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251825" y="6308725"/>
            <a:ext cx="762000" cy="365125"/>
          </a:xfrm>
          <a:prstGeom prst="rect">
            <a:avLst/>
          </a:prstGeom>
        </p:spPr>
        <p:txBody>
          <a:bodyPr vert="horz" wrap="square" lIns="91440" tIns="45720" rIns="91440" bIns="45720" numCol="1" anchor="ctr" anchorCtr="0" compatLnSpc="1">
            <a:prstTxWarp prst="textNoShape">
              <a:avLst/>
            </a:prstTxWarp>
          </a:bodyPr>
          <a:lstStyle>
            <a:lvl1pPr algn="ctr" defTabSz="457200" eaLnBrk="1" hangingPunct="1">
              <a:defRPr sz="1100">
                <a:solidFill>
                  <a:srgbClr val="FFFFFF"/>
                </a:solidFill>
                <a:effectLst>
                  <a:outerShdw blurRad="38100" dist="38100" dir="2700000" algn="tl">
                    <a:srgbClr val="7C9BA5"/>
                  </a:outerShdw>
                </a:effectLst>
                <a:latin typeface="Candara" pitchFamily="-1" charset="0"/>
              </a:defRPr>
            </a:lvl1pPr>
          </a:lstStyle>
          <a:p>
            <a:pPr>
              <a:defRPr/>
            </a:pPr>
            <a:fld id="{6ACA3E4C-6951-4E24-BE41-7992D03BF7DD}"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Lst>
  <p:hf hdr="0" ftr="0" dt="0"/>
  <p:txStyles>
    <p:titleStyle>
      <a:lvl1pPr algn="ctr" rtl="0" eaLnBrk="1" fontAlgn="base" hangingPunct="1">
        <a:spcBef>
          <a:spcPct val="0"/>
        </a:spcBef>
        <a:spcAft>
          <a:spcPct val="0"/>
        </a:spcAft>
        <a:defRPr sz="5600" b="1" kern="1200">
          <a:solidFill>
            <a:schemeClr val="tx1"/>
          </a:solidFill>
          <a:effectLst>
            <a:outerShdw blurRad="101600" dist="63500" dir="2700000" algn="tl" rotWithShape="0">
              <a:prstClr val="black">
                <a:alpha val="75000"/>
              </a:prstClr>
            </a:outerShdw>
          </a:effectLst>
          <a:latin typeface="+mj-lt"/>
          <a:ea typeface="ＭＳ Ｐゴシック" pitchFamily="-80" charset="-128"/>
          <a:cs typeface="ＭＳ Ｐゴシック" pitchFamily="-80" charset="-128"/>
        </a:defRPr>
      </a:lvl1pPr>
      <a:lvl2pPr algn="ctr" rtl="0" eaLnBrk="1" fontAlgn="base" hangingPunct="1">
        <a:spcBef>
          <a:spcPct val="0"/>
        </a:spcBef>
        <a:spcAft>
          <a:spcPct val="0"/>
        </a:spcAft>
        <a:defRPr sz="5600" b="1">
          <a:solidFill>
            <a:schemeClr val="tx1"/>
          </a:solidFill>
          <a:latin typeface="Candara" pitchFamily="-80" charset="0"/>
          <a:ea typeface="ＭＳ Ｐゴシック" pitchFamily="-80" charset="-128"/>
          <a:cs typeface="ＭＳ Ｐゴシック" pitchFamily="-80" charset="-128"/>
        </a:defRPr>
      </a:lvl2pPr>
      <a:lvl3pPr algn="ctr" rtl="0" eaLnBrk="1" fontAlgn="base" hangingPunct="1">
        <a:spcBef>
          <a:spcPct val="0"/>
        </a:spcBef>
        <a:spcAft>
          <a:spcPct val="0"/>
        </a:spcAft>
        <a:defRPr sz="5600" b="1">
          <a:solidFill>
            <a:schemeClr val="tx1"/>
          </a:solidFill>
          <a:latin typeface="Candara" pitchFamily="-80" charset="0"/>
          <a:ea typeface="ＭＳ Ｐゴシック" pitchFamily="-80" charset="-128"/>
          <a:cs typeface="ＭＳ Ｐゴシック" pitchFamily="-80" charset="-128"/>
        </a:defRPr>
      </a:lvl3pPr>
      <a:lvl4pPr algn="ctr" rtl="0" eaLnBrk="1" fontAlgn="base" hangingPunct="1">
        <a:spcBef>
          <a:spcPct val="0"/>
        </a:spcBef>
        <a:spcAft>
          <a:spcPct val="0"/>
        </a:spcAft>
        <a:defRPr sz="5600" b="1">
          <a:solidFill>
            <a:schemeClr val="tx1"/>
          </a:solidFill>
          <a:latin typeface="Candara" pitchFamily="-80" charset="0"/>
          <a:ea typeface="ＭＳ Ｐゴシック" pitchFamily="-80" charset="-128"/>
          <a:cs typeface="ＭＳ Ｐゴシック" pitchFamily="-80" charset="-128"/>
        </a:defRPr>
      </a:lvl4pPr>
      <a:lvl5pPr algn="ctr" rtl="0" eaLnBrk="1" fontAlgn="base" hangingPunct="1">
        <a:spcBef>
          <a:spcPct val="0"/>
        </a:spcBef>
        <a:spcAft>
          <a:spcPct val="0"/>
        </a:spcAft>
        <a:defRPr sz="5600" b="1">
          <a:solidFill>
            <a:schemeClr val="tx1"/>
          </a:solidFill>
          <a:latin typeface="Candara" pitchFamily="-80" charset="0"/>
          <a:ea typeface="ＭＳ Ｐゴシック" pitchFamily="-80" charset="-128"/>
          <a:cs typeface="ＭＳ Ｐゴシック" pitchFamily="-80" charset="-128"/>
        </a:defRPr>
      </a:lvl5pPr>
      <a:lvl6pPr marL="457200" algn="ctr" rtl="0" eaLnBrk="1" fontAlgn="base" hangingPunct="1">
        <a:spcBef>
          <a:spcPct val="0"/>
        </a:spcBef>
        <a:spcAft>
          <a:spcPct val="0"/>
        </a:spcAft>
        <a:defRPr sz="5600" b="1">
          <a:solidFill>
            <a:schemeClr val="tx1"/>
          </a:solidFill>
          <a:latin typeface="Candara" pitchFamily="-80" charset="0"/>
          <a:ea typeface="ＭＳ Ｐゴシック" pitchFamily="-80" charset="-128"/>
          <a:cs typeface="ＭＳ Ｐゴシック" pitchFamily="-80" charset="-128"/>
        </a:defRPr>
      </a:lvl6pPr>
      <a:lvl7pPr marL="914400" algn="ctr" rtl="0" eaLnBrk="1" fontAlgn="base" hangingPunct="1">
        <a:spcBef>
          <a:spcPct val="0"/>
        </a:spcBef>
        <a:spcAft>
          <a:spcPct val="0"/>
        </a:spcAft>
        <a:defRPr sz="5600" b="1">
          <a:solidFill>
            <a:schemeClr val="tx1"/>
          </a:solidFill>
          <a:latin typeface="Candara" pitchFamily="-80" charset="0"/>
          <a:ea typeface="ＭＳ Ｐゴシック" pitchFamily="-80" charset="-128"/>
          <a:cs typeface="ＭＳ Ｐゴシック" pitchFamily="-80" charset="-128"/>
        </a:defRPr>
      </a:lvl7pPr>
      <a:lvl8pPr marL="1371600" algn="ctr" rtl="0" eaLnBrk="1" fontAlgn="base" hangingPunct="1">
        <a:spcBef>
          <a:spcPct val="0"/>
        </a:spcBef>
        <a:spcAft>
          <a:spcPct val="0"/>
        </a:spcAft>
        <a:defRPr sz="5600" b="1">
          <a:solidFill>
            <a:schemeClr val="tx1"/>
          </a:solidFill>
          <a:latin typeface="Candara" pitchFamily="-80" charset="0"/>
          <a:ea typeface="ＭＳ Ｐゴシック" pitchFamily="-80" charset="-128"/>
          <a:cs typeface="ＭＳ Ｐゴシック" pitchFamily="-80" charset="-128"/>
        </a:defRPr>
      </a:lvl8pPr>
      <a:lvl9pPr marL="1828800" algn="ctr" rtl="0" eaLnBrk="1" fontAlgn="base" hangingPunct="1">
        <a:spcBef>
          <a:spcPct val="0"/>
        </a:spcBef>
        <a:spcAft>
          <a:spcPct val="0"/>
        </a:spcAft>
        <a:defRPr sz="5600" b="1">
          <a:solidFill>
            <a:schemeClr val="tx1"/>
          </a:solidFill>
          <a:latin typeface="Candara" pitchFamily="-80" charset="0"/>
          <a:ea typeface="ＭＳ Ｐゴシック" pitchFamily="-80" charset="-128"/>
          <a:cs typeface="ＭＳ Ｐゴシック" pitchFamily="-80" charset="-128"/>
        </a:defRPr>
      </a:lvl9pPr>
    </p:titleStyle>
    <p:bodyStyle>
      <a:lvl1pPr marL="403225" indent="-403225" algn="l" rtl="0" eaLnBrk="1" fontAlgn="base" hangingPunct="1">
        <a:spcBef>
          <a:spcPts val="2000"/>
        </a:spcBef>
        <a:spcAft>
          <a:spcPct val="0"/>
        </a:spcAft>
        <a:buBlip>
          <a:blip r:embed="rId16"/>
        </a:buBlip>
        <a:defRPr sz="2400" b="1" kern="1200">
          <a:solidFill>
            <a:schemeClr val="tx1"/>
          </a:solidFill>
          <a:effectLst>
            <a:outerShdw blurRad="101600" dist="63500" dir="2700000" algn="tl" rotWithShape="0">
              <a:prstClr val="black">
                <a:alpha val="75000"/>
              </a:prstClr>
            </a:outerShdw>
          </a:effectLst>
          <a:latin typeface="+mn-lt"/>
          <a:ea typeface="ＭＳ Ｐゴシック" pitchFamily="-80" charset="-128"/>
          <a:cs typeface="ＭＳ Ｐゴシック" pitchFamily="-80" charset="-128"/>
        </a:defRPr>
      </a:lvl1pPr>
      <a:lvl2pPr marL="806450" indent="-403225" algn="l" rtl="0" eaLnBrk="1" fontAlgn="base" hangingPunct="1">
        <a:spcBef>
          <a:spcPts val="600"/>
        </a:spcBef>
        <a:spcAft>
          <a:spcPct val="0"/>
        </a:spcAft>
        <a:buBlip>
          <a:blip r:embed="rId16"/>
        </a:buBlip>
        <a:defRPr sz="2200" b="1" kern="1200">
          <a:solidFill>
            <a:schemeClr val="tx1"/>
          </a:solidFill>
          <a:effectLst>
            <a:outerShdw blurRad="101600" dist="63500" dir="2700000" algn="tl" rotWithShape="0">
              <a:prstClr val="black">
                <a:alpha val="75000"/>
              </a:prstClr>
            </a:outerShdw>
          </a:effectLst>
          <a:latin typeface="+mn-lt"/>
          <a:ea typeface="ＭＳ Ｐゴシック" pitchFamily="-80" charset="-128"/>
          <a:cs typeface="+mn-cs"/>
        </a:defRPr>
      </a:lvl2pPr>
      <a:lvl3pPr marL="1143000" indent="-336550" algn="l" rtl="0" eaLnBrk="1" fontAlgn="base" hangingPunct="1">
        <a:spcBef>
          <a:spcPts val="600"/>
        </a:spcBef>
        <a:spcAft>
          <a:spcPct val="0"/>
        </a:spcAft>
        <a:buBlip>
          <a:blip r:embed="rId16"/>
        </a:buBlip>
        <a:defRPr sz="2000" b="1" kern="1200">
          <a:solidFill>
            <a:schemeClr val="tx1"/>
          </a:solidFill>
          <a:effectLst>
            <a:outerShdw blurRad="101600" dist="63500" dir="2700000" algn="tl" rotWithShape="0">
              <a:prstClr val="black">
                <a:alpha val="75000"/>
              </a:prstClr>
            </a:outerShdw>
          </a:effectLst>
          <a:latin typeface="+mn-lt"/>
          <a:ea typeface="ＭＳ Ｐゴシック" pitchFamily="-80" charset="-128"/>
          <a:cs typeface="+mn-cs"/>
        </a:defRPr>
      </a:lvl3pPr>
      <a:lvl4pPr marL="1492250" indent="-349250" algn="l" rtl="0" eaLnBrk="1" fontAlgn="base" hangingPunct="1">
        <a:spcBef>
          <a:spcPts val="600"/>
        </a:spcBef>
        <a:spcAft>
          <a:spcPct val="0"/>
        </a:spcAft>
        <a:buBlip>
          <a:blip r:embed="rId16"/>
        </a:buBlip>
        <a:defRPr b="1" kern="1200">
          <a:solidFill>
            <a:schemeClr val="tx1"/>
          </a:solidFill>
          <a:effectLst>
            <a:outerShdw blurRad="101600" dist="63500" dir="2700000" algn="tl" rotWithShape="0">
              <a:prstClr val="black">
                <a:alpha val="75000"/>
              </a:prstClr>
            </a:outerShdw>
          </a:effectLst>
          <a:latin typeface="+mn-lt"/>
          <a:ea typeface="ＭＳ Ｐゴシック" pitchFamily="-80" charset="-128"/>
          <a:cs typeface="+mn-cs"/>
        </a:defRPr>
      </a:lvl4pPr>
      <a:lvl5pPr marL="1828800" indent="-336550" algn="l" rtl="0" eaLnBrk="1" fontAlgn="base" hangingPunct="1">
        <a:spcBef>
          <a:spcPts val="600"/>
        </a:spcBef>
        <a:spcAft>
          <a:spcPct val="0"/>
        </a:spcAft>
        <a:buBlip>
          <a:blip r:embed="rId16"/>
        </a:buBlip>
        <a:defRPr b="1" kern="1200">
          <a:solidFill>
            <a:schemeClr val="tx1"/>
          </a:solidFill>
          <a:effectLst>
            <a:outerShdw blurRad="101600" dist="63500" dir="2700000" algn="tl" rotWithShape="0">
              <a:prstClr val="black">
                <a:alpha val="75000"/>
              </a:prstClr>
            </a:outerShdw>
          </a:effectLst>
          <a:latin typeface="+mn-lt"/>
          <a:ea typeface="ＭＳ Ｐゴシック" pitchFamily="-80"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geaux15@hotmail.com" TargetMode="Externa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ambrsoft.com/Equations/LogicalGates/LogicalGates.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en.wikipedia.org/wiki/Logic_gate" TargetMode="External"/><Relationship Id="rId7" Type="http://schemas.openxmlformats.org/officeDocument/2006/relationships/image" Target="../media/image33.png"/><Relationship Id="rId2" Type="http://schemas.openxmlformats.org/officeDocument/2006/relationships/hyperlink" Target="https://en.wikipedia.org/wiki/Boolean_algebra" TargetMode="Externa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s://www.electronics-tutorials.ws/boolean/bool_1.html" TargetMode="External"/><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Diode_logic" TargetMode="External"/><Relationship Id="rId2" Type="http://schemas.openxmlformats.org/officeDocument/2006/relationships/hyperlink" Target="https://www.seminarsonly.com/Engineering-Projects/Physics/Logic-Gate.php" TargetMode="Externa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Logic_gate" TargetMode="External"/><Relationship Id="rId2" Type="http://schemas.openxmlformats.org/officeDocument/2006/relationships/hyperlink" Target="https://en.wikipedia.org/wiki/Boolean_algebra" TargetMode="External"/><Relationship Id="rId1" Type="http://schemas.openxmlformats.org/officeDocument/2006/relationships/slideLayout" Target="../slideLayouts/slideLayout2.xml"/><Relationship Id="rId4" Type="http://schemas.openxmlformats.org/officeDocument/2006/relationships/hyperlink" Target="https://www.electronics-tutorials.ws/boolean/bool_1.html"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en.wikipedia.org/wiki/Logic_gate" TargetMode="External"/><Relationship Id="rId7" Type="http://schemas.openxmlformats.org/officeDocument/2006/relationships/image" Target="../media/image10.png"/><Relationship Id="rId2" Type="http://schemas.openxmlformats.org/officeDocument/2006/relationships/hyperlink" Target="https://en.wikipedia.org/wiki/Boolean_algebra"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gif"/><Relationship Id="rId4" Type="http://schemas.openxmlformats.org/officeDocument/2006/relationships/hyperlink" Target="https://www.electronics-tutorials.ws/boolean/bool_1.html"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7.jpeg"/><Relationship Id="rId3" Type="http://schemas.openxmlformats.org/officeDocument/2006/relationships/hyperlink" Target="https://en.wikipedia.org/wiki/Logic_gate" TargetMode="External"/><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hyperlink" Target="https://en.wikipedia.org/wiki/Boolean_algebra" TargetMode="Externa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hyperlink" Target="https://www.electronics-tutorials.ws/boolean/bool_1.html" TargetMode="External"/><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en.wikipedia.org/wiki/Logic_gate" TargetMode="External"/><Relationship Id="rId7" Type="http://schemas.openxmlformats.org/officeDocument/2006/relationships/image" Target="../media/image22.png"/><Relationship Id="rId2" Type="http://schemas.openxmlformats.org/officeDocument/2006/relationships/hyperlink" Target="https://en.wikipedia.org/wiki/Boolean_algebra" TargetMode="Externa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hyperlink" Target="https://www.electronics-tutorials.ws/boolean/bool_1.html" TargetMode="External"/><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Logic_gate" TargetMode="External"/><Relationship Id="rId2" Type="http://schemas.openxmlformats.org/officeDocument/2006/relationships/hyperlink" Target="https://en.wikipedia.org/wiki/Boolean_algebra"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electronics-tutorials.ws/boolean/bool_1.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hyperlink" Target="https://en.wikipedia.org/wiki/De_Morgan's_law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Boolean_algebra" TargetMode="External"/><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hyperlink" Target="https://www.electronics-tutorials.ws/boolean/bool_1.html" TargetMode="External"/><Relationship Id="rId4" Type="http://schemas.openxmlformats.org/officeDocument/2006/relationships/hyperlink" Target="https://en.wikipedia.org/wiki/Logic_gat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ambrsoft.com/Equations/LogicalGates/LogicalGates.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0738" y="3810000"/>
            <a:ext cx="7542212" cy="1013012"/>
          </a:xfrm>
        </p:spPr>
        <p:txBody>
          <a:bodyPr/>
          <a:lstStyle/>
          <a:p>
            <a:pPr eaLnBrk="1" fontAlgn="auto" hangingPunct="1">
              <a:spcAft>
                <a:spcPts val="0"/>
              </a:spcAft>
              <a:defRPr/>
            </a:pPr>
            <a:r>
              <a:rPr lang="en-US" dirty="0" smtClean="0"/>
              <a:t>Circuit Lab</a:t>
            </a:r>
            <a:endParaRPr lang="en-US" dirty="0"/>
          </a:p>
        </p:txBody>
      </p:sp>
      <p:sp>
        <p:nvSpPr>
          <p:cNvPr id="3" name="Subtitle 2"/>
          <p:cNvSpPr>
            <a:spLocks noGrp="1"/>
          </p:cNvSpPr>
          <p:nvPr>
            <p:ph type="subTitle" idx="1"/>
          </p:nvPr>
        </p:nvSpPr>
        <p:spPr>
          <a:xfrm>
            <a:off x="1371600" y="4779963"/>
            <a:ext cx="6400800" cy="1925637"/>
          </a:xfrm>
        </p:spPr>
        <p:txBody>
          <a:bodyPr>
            <a:normAutofit/>
          </a:bodyPr>
          <a:lstStyle/>
          <a:p>
            <a:pPr eaLnBrk="1" fontAlgn="auto" hangingPunct="1">
              <a:spcAft>
                <a:spcPts val="0"/>
              </a:spcAft>
              <a:buClr>
                <a:schemeClr val="tx1">
                  <a:shade val="95000"/>
                </a:schemeClr>
              </a:buClr>
              <a:buFont typeface="Wingdings 2"/>
              <a:buNone/>
              <a:defRPr/>
            </a:pPr>
            <a:r>
              <a:rPr lang="en-US" dirty="0" smtClean="0"/>
              <a:t>Practice #Digital Logic</a:t>
            </a:r>
          </a:p>
          <a:p>
            <a:pPr eaLnBrk="1" fontAlgn="auto" hangingPunct="1">
              <a:spcAft>
                <a:spcPts val="0"/>
              </a:spcAft>
              <a:buClr>
                <a:schemeClr val="tx1">
                  <a:shade val="95000"/>
                </a:schemeClr>
              </a:buClr>
              <a:buFont typeface="Wingdings 2"/>
              <a:buNone/>
              <a:defRPr/>
            </a:pPr>
            <a:endParaRPr lang="en-US" dirty="0" smtClean="0"/>
          </a:p>
          <a:p>
            <a:pPr eaLnBrk="1" fontAlgn="auto" hangingPunct="1">
              <a:spcAft>
                <a:spcPts val="0"/>
              </a:spcAft>
              <a:buClr>
                <a:schemeClr val="tx1">
                  <a:shade val="95000"/>
                </a:schemeClr>
              </a:buClr>
              <a:buFont typeface="Wingdings 2"/>
              <a:buNone/>
              <a:defRPr/>
            </a:pPr>
            <a:r>
              <a:rPr lang="en-US" dirty="0" smtClean="0"/>
              <a:t>Mr. Burleson</a:t>
            </a:r>
          </a:p>
          <a:p>
            <a:pPr eaLnBrk="1" fontAlgn="auto" hangingPunct="1">
              <a:spcAft>
                <a:spcPts val="0"/>
              </a:spcAft>
              <a:buClr>
                <a:schemeClr val="tx1">
                  <a:shade val="95000"/>
                </a:schemeClr>
              </a:buClr>
              <a:buFont typeface="Wingdings 2"/>
              <a:buNone/>
              <a:defRPr/>
            </a:pPr>
            <a:r>
              <a:rPr lang="en-US" dirty="0" smtClean="0">
                <a:hlinkClick r:id="rId2"/>
              </a:rPr>
              <a:t>geaux15@hotmail.com</a:t>
            </a:r>
            <a:r>
              <a:rPr lang="en-US" dirty="0" smtClean="0"/>
              <a:t> </a:t>
            </a:r>
            <a:endParaRPr lang="en-US" dirty="0"/>
          </a:p>
        </p:txBody>
      </p:sp>
      <p:sp>
        <p:nvSpPr>
          <p:cNvPr id="6" name="AutoShape 2" descr="Image result for L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75" y="1371600"/>
            <a:ext cx="4810125"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4" descr="https://upload.wikimedia.org/wikipedia/commons/thumb/2/26/7400.jpg/180px-74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576387"/>
            <a:ext cx="1714500" cy="2114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7950"/>
            <a:ext cx="8458200" cy="1654175"/>
          </a:xfrm>
        </p:spPr>
        <p:txBody>
          <a:bodyPr/>
          <a:lstStyle/>
          <a:p>
            <a:r>
              <a:rPr lang="en-US" sz="5400" dirty="0" smtClean="0"/>
              <a:t>Common Logic Expressions</a:t>
            </a:r>
            <a:endParaRPr lang="en-US" sz="5400" dirty="0"/>
          </a:p>
        </p:txBody>
      </p:sp>
      <p:sp>
        <p:nvSpPr>
          <p:cNvPr id="3" name="Content Placeholder 2"/>
          <p:cNvSpPr>
            <a:spLocks noGrp="1"/>
          </p:cNvSpPr>
          <p:nvPr>
            <p:ph idx="1"/>
          </p:nvPr>
        </p:nvSpPr>
        <p:spPr>
          <a:xfrm>
            <a:off x="381000" y="1600200"/>
            <a:ext cx="8534400" cy="3952875"/>
          </a:xfrm>
        </p:spPr>
        <p:txBody>
          <a:bodyPr/>
          <a:lstStyle/>
          <a:p>
            <a:r>
              <a:rPr lang="en-US" dirty="0" smtClean="0"/>
              <a:t>Very common Basic Boolean (logic) algebra laws</a:t>
            </a:r>
          </a:p>
          <a:p>
            <a:pPr lvl="1"/>
            <a:r>
              <a:rPr lang="en-US" dirty="0" smtClean="0"/>
              <a:t>Not allowed per rule 3.e</a:t>
            </a:r>
            <a:endParaRPr lang="en-US" dirty="0"/>
          </a:p>
        </p:txBody>
      </p:sp>
      <p:sp>
        <p:nvSpPr>
          <p:cNvPr id="4" name="Slide Number Placeholder 3"/>
          <p:cNvSpPr>
            <a:spLocks noGrp="1"/>
          </p:cNvSpPr>
          <p:nvPr>
            <p:ph type="sldNum" sz="quarter" idx="11"/>
          </p:nvPr>
        </p:nvSpPr>
        <p:spPr/>
        <p:txBody>
          <a:bodyPr/>
          <a:lstStyle/>
          <a:p>
            <a:pPr>
              <a:defRPr/>
            </a:pPr>
            <a:fld id="{57DEC3AF-B882-44DF-8539-DEB83A53272E}" type="slidenum">
              <a:rPr lang="en-US" smtClean="0"/>
              <a:pPr>
                <a:defRPr/>
              </a:pPr>
              <a:t>10</a:t>
            </a:fld>
            <a:endParaRPr lang="en-US"/>
          </a:p>
        </p:txBody>
      </p:sp>
      <p:sp>
        <p:nvSpPr>
          <p:cNvPr id="5" name="Rectangle 4"/>
          <p:cNvSpPr/>
          <p:nvPr/>
        </p:nvSpPr>
        <p:spPr>
          <a:xfrm>
            <a:off x="0" y="6452632"/>
            <a:ext cx="8229600" cy="369332"/>
          </a:xfrm>
          <a:prstGeom prst="rect">
            <a:avLst/>
          </a:prstGeom>
        </p:spPr>
        <p:txBody>
          <a:bodyPr wrap="square">
            <a:spAutoFit/>
          </a:bodyPr>
          <a:lstStyle/>
          <a:p>
            <a:r>
              <a:rPr lang="en-US" dirty="0">
                <a:hlinkClick r:id="rId2"/>
              </a:rPr>
              <a:t>http://</a:t>
            </a:r>
            <a:r>
              <a:rPr lang="en-US" dirty="0" smtClean="0">
                <a:hlinkClick r:id="rId2"/>
              </a:rPr>
              <a:t>www.ambrsoft.com/Equations/LogicalGates/LogicalGates.htm</a:t>
            </a:r>
            <a:r>
              <a:rPr lang="en-US" dirty="0" smtClean="0"/>
              <a:t> </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468066"/>
            <a:ext cx="6303963" cy="3984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531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 Representation</a:t>
            </a:r>
            <a:endParaRPr lang="en-US" dirty="0"/>
          </a:p>
        </p:txBody>
      </p:sp>
      <p:sp>
        <p:nvSpPr>
          <p:cNvPr id="3" name="Content Placeholder 2"/>
          <p:cNvSpPr>
            <a:spLocks noGrp="1"/>
          </p:cNvSpPr>
          <p:nvPr>
            <p:ph idx="1"/>
          </p:nvPr>
        </p:nvSpPr>
        <p:spPr>
          <a:xfrm>
            <a:off x="533401" y="1882775"/>
            <a:ext cx="4953000" cy="3952875"/>
          </a:xfrm>
        </p:spPr>
        <p:txBody>
          <a:bodyPr>
            <a:normAutofit/>
          </a:bodyPr>
          <a:lstStyle/>
          <a:p>
            <a:r>
              <a:rPr lang="en-US" dirty="0" smtClean="0"/>
              <a:t>Which logic gate is represented by the following?</a:t>
            </a:r>
            <a:endParaRPr lang="en-US" dirty="0"/>
          </a:p>
        </p:txBody>
      </p:sp>
      <p:sp>
        <p:nvSpPr>
          <p:cNvPr id="4" name="Slide Number Placeholder 3"/>
          <p:cNvSpPr>
            <a:spLocks noGrp="1"/>
          </p:cNvSpPr>
          <p:nvPr>
            <p:ph type="sldNum" sz="quarter" idx="11"/>
          </p:nvPr>
        </p:nvSpPr>
        <p:spPr/>
        <p:txBody>
          <a:bodyPr/>
          <a:lstStyle/>
          <a:p>
            <a:pPr>
              <a:defRPr/>
            </a:pPr>
            <a:fld id="{57DEC3AF-B882-44DF-8539-DEB83A53272E}" type="slidenum">
              <a:rPr lang="en-US" smtClean="0"/>
              <a:pPr>
                <a:defRPr/>
              </a:pPr>
              <a:t>11</a:t>
            </a:fld>
            <a:endParaRPr lang="en-US"/>
          </a:p>
        </p:txBody>
      </p:sp>
      <p:sp>
        <p:nvSpPr>
          <p:cNvPr id="5" name="Rectangle 4"/>
          <p:cNvSpPr/>
          <p:nvPr/>
        </p:nvSpPr>
        <p:spPr>
          <a:xfrm>
            <a:off x="0" y="6096000"/>
            <a:ext cx="7696200" cy="738664"/>
          </a:xfrm>
          <a:prstGeom prst="rect">
            <a:avLst/>
          </a:prstGeom>
        </p:spPr>
        <p:txBody>
          <a:bodyPr wrap="square">
            <a:spAutoFit/>
          </a:bodyPr>
          <a:lstStyle/>
          <a:p>
            <a:r>
              <a:rPr lang="en-US" sz="1400" dirty="0">
                <a:hlinkClick r:id="rId2"/>
              </a:rPr>
              <a:t>https://</a:t>
            </a:r>
            <a:r>
              <a:rPr lang="en-US" sz="1400" dirty="0" smtClean="0">
                <a:hlinkClick r:id="rId2"/>
              </a:rPr>
              <a:t>en.wikipedia.org/wiki/Boolean_algebra</a:t>
            </a:r>
            <a:endParaRPr lang="en-US" sz="1400" dirty="0" smtClean="0"/>
          </a:p>
          <a:p>
            <a:r>
              <a:rPr lang="en-US" sz="1400" dirty="0">
                <a:hlinkClick r:id="rId3"/>
              </a:rPr>
              <a:t>https://</a:t>
            </a:r>
            <a:r>
              <a:rPr lang="en-US" sz="1400" dirty="0" smtClean="0">
                <a:hlinkClick r:id="rId3"/>
              </a:rPr>
              <a:t>en.wikipedia.org/wiki/Logic_gate</a:t>
            </a:r>
            <a:r>
              <a:rPr lang="en-US" sz="1400" dirty="0" smtClean="0"/>
              <a:t>  </a:t>
            </a:r>
          </a:p>
          <a:p>
            <a:r>
              <a:rPr lang="en-US" sz="1400" dirty="0">
                <a:hlinkClick r:id="rId4"/>
              </a:rPr>
              <a:t>https://</a:t>
            </a:r>
            <a:r>
              <a:rPr lang="en-US" sz="1400" dirty="0" smtClean="0">
                <a:hlinkClick r:id="rId4"/>
              </a:rPr>
              <a:t>www.electronics-tutorials.ws/boolean/bool_1.html</a:t>
            </a:r>
            <a:r>
              <a:rPr lang="en-US" sz="1400" dirty="0" smtClean="0"/>
              <a:t> </a:t>
            </a:r>
            <a:endParaRPr lang="en-US" sz="1400" dirty="0"/>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743200"/>
            <a:ext cx="3303587"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1600200"/>
            <a:ext cx="330358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4193" y="4457699"/>
            <a:ext cx="24384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3466545"/>
            <a:ext cx="3303587"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5131277"/>
            <a:ext cx="3303587"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8857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Diodes</a:t>
            </a:r>
            <a:endParaRPr lang="en-US" dirty="0"/>
          </a:p>
        </p:txBody>
      </p:sp>
      <p:sp>
        <p:nvSpPr>
          <p:cNvPr id="3" name="Content Placeholder 2"/>
          <p:cNvSpPr>
            <a:spLocks noGrp="1"/>
          </p:cNvSpPr>
          <p:nvPr>
            <p:ph idx="1"/>
          </p:nvPr>
        </p:nvSpPr>
        <p:spPr>
          <a:xfrm>
            <a:off x="304800" y="1882775"/>
            <a:ext cx="6553200" cy="4859556"/>
          </a:xfrm>
        </p:spPr>
        <p:txBody>
          <a:bodyPr>
            <a:normAutofit/>
          </a:bodyPr>
          <a:lstStyle/>
          <a:p>
            <a:r>
              <a:rPr lang="en-US" dirty="0" smtClean="0"/>
              <a:t>Logic gates can also be represented by diodes</a:t>
            </a:r>
          </a:p>
          <a:p>
            <a:endParaRPr lang="en-US" dirty="0"/>
          </a:p>
          <a:p>
            <a:endParaRPr lang="en-US" dirty="0" smtClean="0"/>
          </a:p>
          <a:p>
            <a:endParaRPr lang="en-US" dirty="0" smtClean="0"/>
          </a:p>
          <a:p>
            <a:r>
              <a:rPr lang="en-US" dirty="0" smtClean="0"/>
              <a:t>What is the diagram to the right representing?</a:t>
            </a:r>
          </a:p>
          <a:p>
            <a:r>
              <a:rPr lang="en-US" dirty="0" smtClean="0"/>
              <a:t>Can you create a NOT out of a Diode circuit?</a:t>
            </a:r>
            <a:endParaRPr lang="en-US" dirty="0"/>
          </a:p>
        </p:txBody>
      </p:sp>
      <p:sp>
        <p:nvSpPr>
          <p:cNvPr id="4" name="Slide Number Placeholder 3"/>
          <p:cNvSpPr>
            <a:spLocks noGrp="1"/>
          </p:cNvSpPr>
          <p:nvPr>
            <p:ph type="sldNum" sz="quarter" idx="11"/>
          </p:nvPr>
        </p:nvSpPr>
        <p:spPr/>
        <p:txBody>
          <a:bodyPr/>
          <a:lstStyle/>
          <a:p>
            <a:pPr>
              <a:defRPr/>
            </a:pPr>
            <a:fld id="{57DEC3AF-B882-44DF-8539-DEB83A53272E}" type="slidenum">
              <a:rPr lang="en-US" smtClean="0"/>
              <a:pPr>
                <a:defRPr/>
              </a:pPr>
              <a:t>12</a:t>
            </a:fld>
            <a:endParaRPr lang="en-US"/>
          </a:p>
        </p:txBody>
      </p:sp>
      <p:sp>
        <p:nvSpPr>
          <p:cNvPr id="5" name="Rectangle 4"/>
          <p:cNvSpPr/>
          <p:nvPr/>
        </p:nvSpPr>
        <p:spPr>
          <a:xfrm>
            <a:off x="38100" y="6096000"/>
            <a:ext cx="8420100" cy="646331"/>
          </a:xfrm>
          <a:prstGeom prst="rect">
            <a:avLst/>
          </a:prstGeom>
        </p:spPr>
        <p:txBody>
          <a:bodyPr wrap="square">
            <a:spAutoFit/>
          </a:bodyPr>
          <a:lstStyle/>
          <a:p>
            <a:r>
              <a:rPr lang="en-US" dirty="0">
                <a:hlinkClick r:id="rId2"/>
              </a:rPr>
              <a:t>https://</a:t>
            </a:r>
            <a:r>
              <a:rPr lang="en-US" dirty="0" smtClean="0">
                <a:hlinkClick r:id="rId2"/>
              </a:rPr>
              <a:t>www.seminarsonly.com/Engineering-Projects/Physics/Logic-Gate.php</a:t>
            </a:r>
            <a:endParaRPr lang="en-US" dirty="0" smtClean="0"/>
          </a:p>
          <a:p>
            <a:r>
              <a:rPr lang="en-US" dirty="0">
                <a:hlinkClick r:id="rId3"/>
              </a:rPr>
              <a:t>https://</a:t>
            </a:r>
            <a:r>
              <a:rPr lang="en-US" dirty="0" smtClean="0">
                <a:hlinkClick r:id="rId3"/>
              </a:rPr>
              <a:t>en.wikipedia.org/wiki/Diode_logic</a:t>
            </a:r>
            <a:r>
              <a:rPr lang="en-US" dirty="0" smtClean="0"/>
              <a:t>  </a:t>
            </a:r>
            <a:endParaRPr lang="en-US" dirty="0"/>
          </a:p>
        </p:txBody>
      </p:sp>
      <p:pic>
        <p:nvPicPr>
          <p:cNvPr id="615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3237" y="2362200"/>
            <a:ext cx="3163806"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1357" y="2425700"/>
            <a:ext cx="3204543"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1869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Homework</a:t>
            </a:r>
            <a:endParaRPr lang="en-US" dirty="0"/>
          </a:p>
        </p:txBody>
      </p:sp>
      <p:sp>
        <p:nvSpPr>
          <p:cNvPr id="22531" name="Content Placeholder 2"/>
          <p:cNvSpPr>
            <a:spLocks noGrp="1"/>
          </p:cNvSpPr>
          <p:nvPr>
            <p:ph idx="1"/>
          </p:nvPr>
        </p:nvSpPr>
        <p:spPr>
          <a:xfrm>
            <a:off x="381000" y="1752601"/>
            <a:ext cx="8458200" cy="4876800"/>
          </a:xfrm>
        </p:spPr>
        <p:txBody>
          <a:bodyPr>
            <a:normAutofit fontScale="77500" lnSpcReduction="20000"/>
          </a:bodyPr>
          <a:lstStyle/>
          <a:p>
            <a:pPr>
              <a:spcBef>
                <a:spcPts val="600"/>
              </a:spcBef>
            </a:pPr>
            <a:r>
              <a:rPr lang="en-US" altLang="en-US" dirty="0" smtClean="0"/>
              <a:t>Update your binder to get it competition ready</a:t>
            </a:r>
          </a:p>
          <a:p>
            <a:pPr>
              <a:spcBef>
                <a:spcPts val="600"/>
              </a:spcBef>
              <a:defRPr/>
            </a:pPr>
            <a:r>
              <a:rPr lang="en-US" altLang="en-US" dirty="0" smtClean="0"/>
              <a:t>Find all the different ways to write De Morgan’s Laws</a:t>
            </a:r>
          </a:p>
          <a:p>
            <a:pPr>
              <a:spcBef>
                <a:spcPts val="600"/>
              </a:spcBef>
              <a:defRPr/>
            </a:pPr>
            <a:r>
              <a:rPr lang="en-US" altLang="en-US" dirty="0" smtClean="0"/>
              <a:t>Find all the different ways to represent AND, OR, NOT, NAND, NOR, XOR, and XNOR.</a:t>
            </a:r>
          </a:p>
          <a:p>
            <a:pPr>
              <a:spcBef>
                <a:spcPts val="600"/>
              </a:spcBef>
              <a:defRPr/>
            </a:pPr>
            <a:r>
              <a:rPr lang="en-US" altLang="en-US" dirty="0" smtClean="0"/>
              <a:t>Create switch and diode representations of each of the logic gates, without using transistors</a:t>
            </a:r>
          </a:p>
          <a:p>
            <a:pPr>
              <a:spcBef>
                <a:spcPts val="600"/>
              </a:spcBef>
              <a:defRPr/>
            </a:pPr>
            <a:r>
              <a:rPr lang="en-US" altLang="en-US" dirty="0" smtClean="0"/>
              <a:t>Using Boolean logic gates and the following inputs, </a:t>
            </a:r>
            <a:r>
              <a:rPr lang="en-US" altLang="en-US" dirty="0" err="1" smtClean="0"/>
              <a:t>designa</a:t>
            </a:r>
            <a:r>
              <a:rPr lang="en-US" altLang="en-US" dirty="0" smtClean="0"/>
              <a:t> system which determines if something is a mammal or not</a:t>
            </a:r>
          </a:p>
          <a:p>
            <a:pPr lvl="1">
              <a:defRPr/>
            </a:pPr>
            <a:r>
              <a:rPr lang="en-US" altLang="en-US" dirty="0" smtClean="0"/>
              <a:t>A—has a vertebrae</a:t>
            </a:r>
          </a:p>
          <a:p>
            <a:pPr lvl="1">
              <a:defRPr/>
            </a:pPr>
            <a:r>
              <a:rPr lang="en-US" altLang="en-US" dirty="0" smtClean="0"/>
              <a:t>B—has a neocortex in the brain</a:t>
            </a:r>
          </a:p>
          <a:p>
            <a:pPr lvl="1">
              <a:defRPr/>
            </a:pPr>
            <a:r>
              <a:rPr lang="en-US" altLang="en-US" dirty="0" smtClean="0"/>
              <a:t>C—is a animal</a:t>
            </a:r>
          </a:p>
          <a:p>
            <a:pPr lvl="1">
              <a:defRPr/>
            </a:pPr>
            <a:r>
              <a:rPr lang="en-US" altLang="en-US" dirty="0" smtClean="0"/>
              <a:t>D—has hair</a:t>
            </a:r>
          </a:p>
          <a:p>
            <a:pPr lvl="1">
              <a:defRPr/>
            </a:pPr>
            <a:r>
              <a:rPr lang="en-US" altLang="en-US" dirty="0" smtClean="0"/>
              <a:t>E—breathes </a:t>
            </a:r>
            <a:r>
              <a:rPr lang="en-US" altLang="en-US" dirty="0" smtClean="0"/>
              <a:t>oxygen</a:t>
            </a:r>
          </a:p>
          <a:p>
            <a:pPr>
              <a:defRPr/>
            </a:pPr>
            <a:r>
              <a:rPr lang="en-US" altLang="en-US" dirty="0" smtClean="0"/>
              <a:t>Using two resistors, an op amp, and an independent voltage source create a logical NOT gate</a:t>
            </a:r>
          </a:p>
          <a:p>
            <a:pPr>
              <a:defRPr/>
            </a:pPr>
            <a:r>
              <a:rPr lang="en-US" altLang="en-US" dirty="0" smtClean="0"/>
              <a:t>Using that NOT gate plus diodes and resistors create NAND and NOR gates</a:t>
            </a:r>
            <a:endParaRPr lang="en-US" altLang="en-US" dirty="0" smtClean="0"/>
          </a:p>
        </p:txBody>
      </p:sp>
      <p:sp>
        <p:nvSpPr>
          <p:cNvPr id="3" name="Slide Number Placeholder 2"/>
          <p:cNvSpPr>
            <a:spLocks noGrp="1"/>
          </p:cNvSpPr>
          <p:nvPr>
            <p:ph type="sldNum" sz="quarter" idx="11"/>
          </p:nvPr>
        </p:nvSpPr>
        <p:spPr/>
        <p:txBody>
          <a:bodyPr/>
          <a:lstStyle/>
          <a:p>
            <a:pPr>
              <a:defRPr/>
            </a:pPr>
            <a:fld id="{6E6DC58C-2CBA-4769-AAEC-F041515283D7}" type="slidenum">
              <a:rPr lang="en-US" smtClean="0"/>
              <a:pPr>
                <a:defRPr/>
              </a:pPr>
              <a:t>13</a:t>
            </a:fld>
            <a:endParaRPr lang="en-US"/>
          </a:p>
        </p:txBody>
      </p:sp>
    </p:spTree>
    <p:extLst>
      <p:ext uri="{BB962C8B-B14F-4D97-AF65-F5344CB8AC3E}">
        <p14:creationId xmlns:p14="http://schemas.microsoft.com/office/powerpoint/2010/main" val="1558988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or Boolean Logic</a:t>
            </a:r>
            <a:endParaRPr lang="en-US" dirty="0"/>
          </a:p>
        </p:txBody>
      </p:sp>
      <p:sp>
        <p:nvSpPr>
          <p:cNvPr id="3" name="Content Placeholder 2"/>
          <p:cNvSpPr>
            <a:spLocks noGrp="1"/>
          </p:cNvSpPr>
          <p:nvPr>
            <p:ph idx="1"/>
          </p:nvPr>
        </p:nvSpPr>
        <p:spPr>
          <a:xfrm>
            <a:off x="533400" y="1882775"/>
            <a:ext cx="7827963" cy="3952875"/>
          </a:xfrm>
        </p:spPr>
        <p:txBody>
          <a:bodyPr>
            <a:normAutofit fontScale="85000" lnSpcReduction="20000"/>
          </a:bodyPr>
          <a:lstStyle/>
          <a:p>
            <a:r>
              <a:rPr lang="en-US" dirty="0"/>
              <a:t>Boolean Algebra deals mainly with the theory that both logic and set operations are either “TRUE” or “FALSE” but not both at the same </a:t>
            </a:r>
            <a:r>
              <a:rPr lang="en-US" dirty="0" smtClean="0"/>
              <a:t>time</a:t>
            </a:r>
          </a:p>
          <a:p>
            <a:pPr lvl="1"/>
            <a:r>
              <a:rPr lang="en-US" dirty="0" smtClean="0"/>
              <a:t>All inputs and outputs are either “TRUE” or “FALSE”</a:t>
            </a:r>
          </a:p>
          <a:p>
            <a:pPr lvl="1"/>
            <a:r>
              <a:rPr lang="en-US" dirty="0" smtClean="0"/>
              <a:t>Inputs and Outputs are normally shown in a Truth Table</a:t>
            </a:r>
          </a:p>
          <a:p>
            <a:pPr lvl="1"/>
            <a:r>
              <a:rPr lang="en-US" dirty="0" smtClean="0"/>
              <a:t>There are multiple electronic logic circuits and devices including relays, switches, diodes, discrete electronics, etc.</a:t>
            </a:r>
          </a:p>
          <a:p>
            <a:pPr lvl="1"/>
            <a:r>
              <a:rPr lang="en-US" dirty="0" smtClean="0"/>
              <a:t>Basic Logic Functions include</a:t>
            </a:r>
          </a:p>
          <a:p>
            <a:pPr lvl="2"/>
            <a:r>
              <a:rPr lang="en-US" dirty="0" smtClean="0"/>
              <a:t>AND (all inputs must be True for the output to be True, otherwise output is False)</a:t>
            </a:r>
          </a:p>
          <a:p>
            <a:pPr lvl="2"/>
            <a:r>
              <a:rPr lang="en-US" dirty="0" smtClean="0"/>
              <a:t>OR (all inputs must be False for the output to be False, otherwise output is True)</a:t>
            </a:r>
          </a:p>
          <a:p>
            <a:pPr lvl="2"/>
            <a:r>
              <a:rPr lang="en-US" dirty="0" smtClean="0"/>
              <a:t>NOT (the output is always the opposite of input, so if the input is True then the output is False and if the input is False the output is True)</a:t>
            </a:r>
            <a:endParaRPr lang="en-US" dirty="0"/>
          </a:p>
        </p:txBody>
      </p:sp>
      <p:sp>
        <p:nvSpPr>
          <p:cNvPr id="4" name="Slide Number Placeholder 3"/>
          <p:cNvSpPr>
            <a:spLocks noGrp="1"/>
          </p:cNvSpPr>
          <p:nvPr>
            <p:ph type="sldNum" sz="quarter" idx="11"/>
          </p:nvPr>
        </p:nvSpPr>
        <p:spPr/>
        <p:txBody>
          <a:bodyPr/>
          <a:lstStyle/>
          <a:p>
            <a:pPr>
              <a:defRPr/>
            </a:pPr>
            <a:fld id="{57DEC3AF-B882-44DF-8539-DEB83A53272E}" type="slidenum">
              <a:rPr lang="en-US" smtClean="0"/>
              <a:pPr>
                <a:defRPr/>
              </a:pPr>
              <a:t>2</a:t>
            </a:fld>
            <a:endParaRPr lang="en-US"/>
          </a:p>
        </p:txBody>
      </p:sp>
      <p:sp>
        <p:nvSpPr>
          <p:cNvPr id="5" name="Rectangle 4"/>
          <p:cNvSpPr/>
          <p:nvPr/>
        </p:nvSpPr>
        <p:spPr>
          <a:xfrm>
            <a:off x="0" y="6096000"/>
            <a:ext cx="7696200" cy="738664"/>
          </a:xfrm>
          <a:prstGeom prst="rect">
            <a:avLst/>
          </a:prstGeom>
        </p:spPr>
        <p:txBody>
          <a:bodyPr wrap="square">
            <a:spAutoFit/>
          </a:bodyPr>
          <a:lstStyle/>
          <a:p>
            <a:r>
              <a:rPr lang="en-US" sz="1400" dirty="0">
                <a:hlinkClick r:id="rId2"/>
              </a:rPr>
              <a:t>https://</a:t>
            </a:r>
            <a:r>
              <a:rPr lang="en-US" sz="1400" dirty="0" smtClean="0">
                <a:hlinkClick r:id="rId2"/>
              </a:rPr>
              <a:t>en.wikipedia.org/wiki/Boolean_algebra</a:t>
            </a:r>
            <a:endParaRPr lang="en-US" sz="1400" dirty="0" smtClean="0"/>
          </a:p>
          <a:p>
            <a:r>
              <a:rPr lang="en-US" sz="1400" dirty="0">
                <a:hlinkClick r:id="rId3"/>
              </a:rPr>
              <a:t>https://</a:t>
            </a:r>
            <a:r>
              <a:rPr lang="en-US" sz="1400" dirty="0" smtClean="0">
                <a:hlinkClick r:id="rId3"/>
              </a:rPr>
              <a:t>en.wikipedia.org/wiki/Logic_gate</a:t>
            </a:r>
            <a:r>
              <a:rPr lang="en-US" sz="1400" dirty="0" smtClean="0"/>
              <a:t>  </a:t>
            </a:r>
          </a:p>
          <a:p>
            <a:r>
              <a:rPr lang="en-US" sz="1400" dirty="0">
                <a:hlinkClick r:id="rId4"/>
              </a:rPr>
              <a:t>https://</a:t>
            </a:r>
            <a:r>
              <a:rPr lang="en-US" sz="1400" dirty="0" smtClean="0">
                <a:hlinkClick r:id="rId4"/>
              </a:rPr>
              <a:t>www.electronics-tutorials.ws/boolean/bool_1.html</a:t>
            </a:r>
            <a:r>
              <a:rPr lang="en-US" sz="1400" dirty="0" smtClean="0"/>
              <a:t> </a:t>
            </a:r>
            <a:endParaRPr lang="en-US" sz="1400" dirty="0"/>
          </a:p>
        </p:txBody>
      </p:sp>
    </p:spTree>
    <p:extLst>
      <p:ext uri="{BB962C8B-B14F-4D97-AF65-F5344CB8AC3E}">
        <p14:creationId xmlns:p14="http://schemas.microsoft.com/office/powerpoint/2010/main" val="2225576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OR, and NOT</a:t>
            </a:r>
            <a:endParaRPr lang="en-US" dirty="0"/>
          </a:p>
        </p:txBody>
      </p:sp>
      <p:sp>
        <p:nvSpPr>
          <p:cNvPr id="3" name="Content Placeholder 2"/>
          <p:cNvSpPr>
            <a:spLocks noGrp="1"/>
          </p:cNvSpPr>
          <p:nvPr>
            <p:ph idx="1"/>
          </p:nvPr>
        </p:nvSpPr>
        <p:spPr>
          <a:xfrm>
            <a:off x="533400" y="1882775"/>
            <a:ext cx="5714999" cy="3952875"/>
          </a:xfrm>
        </p:spPr>
        <p:txBody>
          <a:bodyPr>
            <a:normAutofit/>
          </a:bodyPr>
          <a:lstStyle/>
          <a:p>
            <a:r>
              <a:rPr lang="en-US" dirty="0" smtClean="0"/>
              <a:t>Three most common and basic</a:t>
            </a:r>
          </a:p>
          <a:p>
            <a:r>
              <a:rPr lang="en-US" dirty="0" smtClean="0"/>
              <a:t>NOT is also called an Inverter</a:t>
            </a:r>
          </a:p>
          <a:p>
            <a:r>
              <a:rPr lang="en-US" dirty="0" smtClean="0"/>
              <a:t>0 means False and 1 means True</a:t>
            </a:r>
          </a:p>
          <a:p>
            <a:r>
              <a:rPr lang="en-US" dirty="0" smtClean="0"/>
              <a:t>You can also show a NOT by a Bar over an Input or Function</a:t>
            </a:r>
          </a:p>
          <a:p>
            <a:pPr lvl="1"/>
            <a:r>
              <a:rPr lang="en-US" dirty="0" smtClean="0"/>
              <a:t>NOT X can also be shown by X</a:t>
            </a:r>
          </a:p>
          <a:p>
            <a:pPr lvl="1"/>
            <a:r>
              <a:rPr lang="en-US" dirty="0" smtClean="0"/>
              <a:t>NOT A &amp; B can be shown by A &amp; B</a:t>
            </a:r>
            <a:endParaRPr lang="en-US" dirty="0"/>
          </a:p>
        </p:txBody>
      </p:sp>
      <p:sp>
        <p:nvSpPr>
          <p:cNvPr id="4" name="Slide Number Placeholder 3"/>
          <p:cNvSpPr>
            <a:spLocks noGrp="1"/>
          </p:cNvSpPr>
          <p:nvPr>
            <p:ph type="sldNum" sz="quarter" idx="11"/>
          </p:nvPr>
        </p:nvSpPr>
        <p:spPr/>
        <p:txBody>
          <a:bodyPr/>
          <a:lstStyle/>
          <a:p>
            <a:pPr>
              <a:defRPr/>
            </a:pPr>
            <a:fld id="{57DEC3AF-B882-44DF-8539-DEB83A53272E}" type="slidenum">
              <a:rPr lang="en-US" smtClean="0"/>
              <a:pPr>
                <a:defRPr/>
              </a:pPr>
              <a:t>3</a:t>
            </a:fld>
            <a:endParaRPr lang="en-US"/>
          </a:p>
        </p:txBody>
      </p:sp>
      <p:sp>
        <p:nvSpPr>
          <p:cNvPr id="5" name="Rectangle 4"/>
          <p:cNvSpPr/>
          <p:nvPr/>
        </p:nvSpPr>
        <p:spPr>
          <a:xfrm>
            <a:off x="0" y="6096000"/>
            <a:ext cx="7696200" cy="738664"/>
          </a:xfrm>
          <a:prstGeom prst="rect">
            <a:avLst/>
          </a:prstGeom>
        </p:spPr>
        <p:txBody>
          <a:bodyPr wrap="square">
            <a:spAutoFit/>
          </a:bodyPr>
          <a:lstStyle/>
          <a:p>
            <a:r>
              <a:rPr lang="en-US" sz="1400" dirty="0">
                <a:hlinkClick r:id="rId2"/>
              </a:rPr>
              <a:t>https://</a:t>
            </a:r>
            <a:r>
              <a:rPr lang="en-US" sz="1400" dirty="0" smtClean="0">
                <a:hlinkClick r:id="rId2"/>
              </a:rPr>
              <a:t>en.wikipedia.org/wiki/Boolean_algebra</a:t>
            </a:r>
            <a:endParaRPr lang="en-US" sz="1400" dirty="0" smtClean="0"/>
          </a:p>
          <a:p>
            <a:r>
              <a:rPr lang="en-US" sz="1400" dirty="0">
                <a:hlinkClick r:id="rId3"/>
              </a:rPr>
              <a:t>https://</a:t>
            </a:r>
            <a:r>
              <a:rPr lang="en-US" sz="1400" dirty="0" smtClean="0">
                <a:hlinkClick r:id="rId3"/>
              </a:rPr>
              <a:t>en.wikipedia.org/wiki/Logic_gate</a:t>
            </a:r>
            <a:r>
              <a:rPr lang="en-US" sz="1400" dirty="0" smtClean="0"/>
              <a:t>  </a:t>
            </a:r>
          </a:p>
          <a:p>
            <a:r>
              <a:rPr lang="en-US" sz="1400" dirty="0">
                <a:hlinkClick r:id="rId4"/>
              </a:rPr>
              <a:t>https://</a:t>
            </a:r>
            <a:r>
              <a:rPr lang="en-US" sz="1400" dirty="0" smtClean="0">
                <a:hlinkClick r:id="rId4"/>
              </a:rPr>
              <a:t>www.electronics-tutorials.ws/boolean/bool_1.html</a:t>
            </a:r>
            <a:r>
              <a:rPr lang="en-US" sz="1400" dirty="0" smtClean="0"/>
              <a:t> </a:t>
            </a:r>
            <a:endParaRPr lang="en-US" sz="1400" dirty="0"/>
          </a:p>
        </p:txBody>
      </p:sp>
      <p:pic>
        <p:nvPicPr>
          <p:cNvPr id="5122" name="Picture 2" descr="2-input and func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1738" y="1752600"/>
            <a:ext cx="2524125" cy="866776"/>
          </a:xfrm>
          <a:prstGeom prst="rect">
            <a:avLst/>
          </a:prstGeom>
          <a:solidFill>
            <a:schemeClr val="tx1"/>
          </a:solidFill>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9838" y="4572000"/>
            <a:ext cx="2447925" cy="1724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2677055"/>
            <a:ext cx="259080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34944" y="3599921"/>
            <a:ext cx="20177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4800600" y="4648200"/>
            <a:ext cx="228600"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838700" y="5029200"/>
            <a:ext cx="571500"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9828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NAND and NOR</a:t>
            </a:r>
            <a:endParaRPr lang="en-US" dirty="0"/>
          </a:p>
        </p:txBody>
      </p:sp>
      <p:sp>
        <p:nvSpPr>
          <p:cNvPr id="3" name="Content Placeholder 2"/>
          <p:cNvSpPr>
            <a:spLocks noGrp="1"/>
          </p:cNvSpPr>
          <p:nvPr>
            <p:ph idx="1"/>
          </p:nvPr>
        </p:nvSpPr>
        <p:spPr>
          <a:xfrm>
            <a:off x="-1" y="1736724"/>
            <a:ext cx="4419601" cy="3952875"/>
          </a:xfrm>
        </p:spPr>
        <p:txBody>
          <a:bodyPr>
            <a:normAutofit/>
          </a:bodyPr>
          <a:lstStyle/>
          <a:p>
            <a:r>
              <a:rPr lang="en-US" sz="2000" dirty="0" smtClean="0"/>
              <a:t>NAND = AND combined with a NOT</a:t>
            </a:r>
          </a:p>
          <a:p>
            <a:endParaRPr lang="en-US" sz="2000" dirty="0"/>
          </a:p>
          <a:p>
            <a:endParaRPr lang="en-US" sz="2000" dirty="0" smtClean="0"/>
          </a:p>
          <a:p>
            <a:endParaRPr lang="en-US" sz="2000" dirty="0"/>
          </a:p>
          <a:p>
            <a:endParaRPr lang="en-US" sz="2000" dirty="0" smtClean="0"/>
          </a:p>
          <a:p>
            <a:r>
              <a:rPr lang="en-US" sz="2000" dirty="0" smtClean="0"/>
              <a:t>NOR = OR combined with a NOT</a:t>
            </a:r>
            <a:endParaRPr lang="en-US" sz="2000" dirty="0"/>
          </a:p>
        </p:txBody>
      </p:sp>
      <p:sp>
        <p:nvSpPr>
          <p:cNvPr id="4" name="Slide Number Placeholder 3"/>
          <p:cNvSpPr>
            <a:spLocks noGrp="1"/>
          </p:cNvSpPr>
          <p:nvPr>
            <p:ph type="sldNum" sz="quarter" idx="11"/>
          </p:nvPr>
        </p:nvSpPr>
        <p:spPr/>
        <p:txBody>
          <a:bodyPr/>
          <a:lstStyle/>
          <a:p>
            <a:pPr>
              <a:defRPr/>
            </a:pPr>
            <a:fld id="{57DEC3AF-B882-44DF-8539-DEB83A53272E}" type="slidenum">
              <a:rPr lang="en-US" smtClean="0"/>
              <a:pPr>
                <a:defRPr/>
              </a:pPr>
              <a:t>4</a:t>
            </a:fld>
            <a:endParaRPr lang="en-US"/>
          </a:p>
        </p:txBody>
      </p:sp>
      <p:sp>
        <p:nvSpPr>
          <p:cNvPr id="5" name="Rectangle 4"/>
          <p:cNvSpPr/>
          <p:nvPr/>
        </p:nvSpPr>
        <p:spPr>
          <a:xfrm>
            <a:off x="0" y="6096000"/>
            <a:ext cx="7696200" cy="738664"/>
          </a:xfrm>
          <a:prstGeom prst="rect">
            <a:avLst/>
          </a:prstGeom>
        </p:spPr>
        <p:txBody>
          <a:bodyPr wrap="square">
            <a:spAutoFit/>
          </a:bodyPr>
          <a:lstStyle/>
          <a:p>
            <a:r>
              <a:rPr lang="en-US" sz="1400" dirty="0">
                <a:hlinkClick r:id="rId2"/>
              </a:rPr>
              <a:t>https://</a:t>
            </a:r>
            <a:r>
              <a:rPr lang="en-US" sz="1400" dirty="0" smtClean="0">
                <a:hlinkClick r:id="rId2"/>
              </a:rPr>
              <a:t>en.wikipedia.org/wiki/Boolean_algebra</a:t>
            </a:r>
            <a:endParaRPr lang="en-US" sz="1400" dirty="0" smtClean="0"/>
          </a:p>
          <a:p>
            <a:r>
              <a:rPr lang="en-US" sz="1400" dirty="0">
                <a:hlinkClick r:id="rId3"/>
              </a:rPr>
              <a:t>https://</a:t>
            </a:r>
            <a:r>
              <a:rPr lang="en-US" sz="1400" dirty="0" smtClean="0">
                <a:hlinkClick r:id="rId3"/>
              </a:rPr>
              <a:t>en.wikipedia.org/wiki/Logic_gate</a:t>
            </a:r>
            <a:r>
              <a:rPr lang="en-US" sz="1400" dirty="0" smtClean="0"/>
              <a:t>  </a:t>
            </a:r>
          </a:p>
          <a:p>
            <a:r>
              <a:rPr lang="en-US" sz="1400" dirty="0">
                <a:hlinkClick r:id="rId4"/>
              </a:rPr>
              <a:t>https://</a:t>
            </a:r>
            <a:r>
              <a:rPr lang="en-US" sz="1400" dirty="0" smtClean="0">
                <a:hlinkClick r:id="rId4"/>
              </a:rPr>
              <a:t>www.electronics-tutorials.ws/boolean/bool_1.html</a:t>
            </a:r>
            <a:r>
              <a:rPr lang="en-US" sz="1400" dirty="0" smtClean="0"/>
              <a:t> </a:t>
            </a:r>
            <a:endParaRPr lang="en-US" sz="1400" dirty="0"/>
          </a:p>
        </p:txBody>
      </p:sp>
      <p:pic>
        <p:nvPicPr>
          <p:cNvPr id="1024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814512"/>
            <a:ext cx="2170113"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3675" y="1827212"/>
            <a:ext cx="253047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4"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73562" y="4370387"/>
            <a:ext cx="2170113"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7"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43675" y="4343400"/>
            <a:ext cx="2541587"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8"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3600" y="2730499"/>
            <a:ext cx="1200150"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9" name="Picture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9800" y="5245100"/>
            <a:ext cx="1123950"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1" name="Picture 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77666" y="5486400"/>
            <a:ext cx="166116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2"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77666" y="3035298"/>
            <a:ext cx="1542559" cy="442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4" name="Picture 24" descr="https://upload.wikimedia.org/wikipedia/commons/thumb/2/26/7400.jpg/180px-7400.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76400" y="2111374"/>
            <a:ext cx="1714500"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58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XOR and XNOR</a:t>
            </a:r>
            <a:endParaRPr lang="en-US" dirty="0"/>
          </a:p>
        </p:txBody>
      </p:sp>
      <p:sp>
        <p:nvSpPr>
          <p:cNvPr id="3" name="Content Placeholder 2"/>
          <p:cNvSpPr>
            <a:spLocks noGrp="1"/>
          </p:cNvSpPr>
          <p:nvPr>
            <p:ph idx="1"/>
          </p:nvPr>
        </p:nvSpPr>
        <p:spPr>
          <a:xfrm>
            <a:off x="-1" y="1736724"/>
            <a:ext cx="8458201" cy="3952875"/>
          </a:xfrm>
        </p:spPr>
        <p:txBody>
          <a:bodyPr>
            <a:normAutofit/>
          </a:bodyPr>
          <a:lstStyle/>
          <a:p>
            <a:r>
              <a:rPr lang="en-US" sz="2000" dirty="0" smtClean="0"/>
              <a:t>XOR is true only if A OR B is TRUE, FALSE for all other conditions</a:t>
            </a:r>
          </a:p>
          <a:p>
            <a:endParaRPr lang="en-US" sz="2000" dirty="0"/>
          </a:p>
          <a:p>
            <a:endParaRPr lang="en-US" sz="2000" dirty="0" smtClean="0"/>
          </a:p>
          <a:p>
            <a:endParaRPr lang="en-US" sz="2000" dirty="0"/>
          </a:p>
          <a:p>
            <a:pPr>
              <a:spcBef>
                <a:spcPts val="3600"/>
              </a:spcBef>
            </a:pPr>
            <a:r>
              <a:rPr lang="en-US" sz="2000" dirty="0" smtClean="0"/>
              <a:t>XNOR </a:t>
            </a:r>
            <a:r>
              <a:rPr lang="en-US" sz="2000" dirty="0"/>
              <a:t>is true only if A </a:t>
            </a:r>
            <a:r>
              <a:rPr lang="en-US" sz="2000" dirty="0" smtClean="0"/>
              <a:t>NOR </a:t>
            </a:r>
            <a:r>
              <a:rPr lang="en-US" sz="2000" dirty="0"/>
              <a:t>B is TRUE, FALSE for all other conditions</a:t>
            </a:r>
          </a:p>
          <a:p>
            <a:endParaRPr lang="en-US" sz="2000" dirty="0"/>
          </a:p>
        </p:txBody>
      </p:sp>
      <p:sp>
        <p:nvSpPr>
          <p:cNvPr id="4" name="Slide Number Placeholder 3"/>
          <p:cNvSpPr>
            <a:spLocks noGrp="1"/>
          </p:cNvSpPr>
          <p:nvPr>
            <p:ph type="sldNum" sz="quarter" idx="11"/>
          </p:nvPr>
        </p:nvSpPr>
        <p:spPr/>
        <p:txBody>
          <a:bodyPr/>
          <a:lstStyle/>
          <a:p>
            <a:pPr>
              <a:defRPr/>
            </a:pPr>
            <a:fld id="{57DEC3AF-B882-44DF-8539-DEB83A53272E}" type="slidenum">
              <a:rPr lang="en-US" smtClean="0"/>
              <a:pPr>
                <a:defRPr/>
              </a:pPr>
              <a:t>5</a:t>
            </a:fld>
            <a:endParaRPr lang="en-US"/>
          </a:p>
        </p:txBody>
      </p:sp>
      <p:sp>
        <p:nvSpPr>
          <p:cNvPr id="5" name="Rectangle 4"/>
          <p:cNvSpPr/>
          <p:nvPr/>
        </p:nvSpPr>
        <p:spPr>
          <a:xfrm>
            <a:off x="0" y="6096000"/>
            <a:ext cx="7696200" cy="738664"/>
          </a:xfrm>
          <a:prstGeom prst="rect">
            <a:avLst/>
          </a:prstGeom>
        </p:spPr>
        <p:txBody>
          <a:bodyPr wrap="square">
            <a:spAutoFit/>
          </a:bodyPr>
          <a:lstStyle/>
          <a:p>
            <a:r>
              <a:rPr lang="en-US" sz="1400" dirty="0">
                <a:hlinkClick r:id="rId2"/>
              </a:rPr>
              <a:t>https://</a:t>
            </a:r>
            <a:r>
              <a:rPr lang="en-US" sz="1400" dirty="0" smtClean="0">
                <a:hlinkClick r:id="rId2"/>
              </a:rPr>
              <a:t>en.wikipedia.org/wiki/Boolean_algebra</a:t>
            </a:r>
            <a:endParaRPr lang="en-US" sz="1400" dirty="0" smtClean="0"/>
          </a:p>
          <a:p>
            <a:r>
              <a:rPr lang="en-US" sz="1400" dirty="0">
                <a:hlinkClick r:id="rId3"/>
              </a:rPr>
              <a:t>https://</a:t>
            </a:r>
            <a:r>
              <a:rPr lang="en-US" sz="1400" dirty="0" smtClean="0">
                <a:hlinkClick r:id="rId3"/>
              </a:rPr>
              <a:t>en.wikipedia.org/wiki/Logic_gate</a:t>
            </a:r>
            <a:r>
              <a:rPr lang="en-US" sz="1400" dirty="0" smtClean="0"/>
              <a:t>  </a:t>
            </a:r>
          </a:p>
          <a:p>
            <a:r>
              <a:rPr lang="en-US" sz="1400" dirty="0">
                <a:hlinkClick r:id="rId4"/>
              </a:rPr>
              <a:t>https://</a:t>
            </a:r>
            <a:r>
              <a:rPr lang="en-US" sz="1400" dirty="0" smtClean="0">
                <a:hlinkClick r:id="rId4"/>
              </a:rPr>
              <a:t>www.electronics-tutorials.ws/boolean/bool_1.html</a:t>
            </a:r>
            <a:r>
              <a:rPr lang="en-US" sz="1400" dirty="0" smtClean="0"/>
              <a:t> </a:t>
            </a:r>
            <a:endParaRPr lang="en-US" sz="1400" dirty="0"/>
          </a:p>
        </p:txBody>
      </p:sp>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5246687"/>
            <a:ext cx="1200150"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2717799"/>
            <a:ext cx="1133475"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18200" y="2014661"/>
            <a:ext cx="1158875" cy="703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4554666"/>
            <a:ext cx="1200150" cy="677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16512" y="2546349"/>
            <a:ext cx="6858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52674" y="4893532"/>
            <a:ext cx="1721302" cy="547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2016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Truth Table</a:t>
            </a:r>
            <a:endParaRPr lang="en-US" dirty="0"/>
          </a:p>
        </p:txBody>
      </p:sp>
      <p:sp>
        <p:nvSpPr>
          <p:cNvPr id="3" name="Content Placeholder 2"/>
          <p:cNvSpPr>
            <a:spLocks noGrp="1"/>
          </p:cNvSpPr>
          <p:nvPr>
            <p:ph idx="1"/>
          </p:nvPr>
        </p:nvSpPr>
        <p:spPr>
          <a:xfrm>
            <a:off x="-1" y="1736724"/>
            <a:ext cx="8458201" cy="3952875"/>
          </a:xfrm>
        </p:spPr>
        <p:txBody>
          <a:bodyPr>
            <a:normAutofit/>
          </a:bodyPr>
          <a:lstStyle/>
          <a:p>
            <a:endParaRPr lang="en-US" sz="2000" dirty="0"/>
          </a:p>
        </p:txBody>
      </p:sp>
      <p:sp>
        <p:nvSpPr>
          <p:cNvPr id="4" name="Slide Number Placeholder 3"/>
          <p:cNvSpPr>
            <a:spLocks noGrp="1"/>
          </p:cNvSpPr>
          <p:nvPr>
            <p:ph type="sldNum" sz="quarter" idx="11"/>
          </p:nvPr>
        </p:nvSpPr>
        <p:spPr/>
        <p:txBody>
          <a:bodyPr/>
          <a:lstStyle/>
          <a:p>
            <a:pPr>
              <a:defRPr/>
            </a:pPr>
            <a:fld id="{57DEC3AF-B882-44DF-8539-DEB83A53272E}" type="slidenum">
              <a:rPr lang="en-US" smtClean="0"/>
              <a:pPr>
                <a:defRPr/>
              </a:pPr>
              <a:t>6</a:t>
            </a:fld>
            <a:endParaRPr lang="en-US"/>
          </a:p>
        </p:txBody>
      </p:sp>
      <p:sp>
        <p:nvSpPr>
          <p:cNvPr id="5" name="Rectangle 4"/>
          <p:cNvSpPr/>
          <p:nvPr/>
        </p:nvSpPr>
        <p:spPr>
          <a:xfrm>
            <a:off x="0" y="6096000"/>
            <a:ext cx="7696200" cy="738664"/>
          </a:xfrm>
          <a:prstGeom prst="rect">
            <a:avLst/>
          </a:prstGeom>
        </p:spPr>
        <p:txBody>
          <a:bodyPr wrap="square">
            <a:spAutoFit/>
          </a:bodyPr>
          <a:lstStyle/>
          <a:p>
            <a:r>
              <a:rPr lang="en-US" sz="1400" dirty="0">
                <a:hlinkClick r:id="rId2"/>
              </a:rPr>
              <a:t>https://</a:t>
            </a:r>
            <a:r>
              <a:rPr lang="en-US" sz="1400" dirty="0" smtClean="0">
                <a:hlinkClick r:id="rId2"/>
              </a:rPr>
              <a:t>en.wikipedia.org/wiki/Boolean_algebra</a:t>
            </a:r>
            <a:endParaRPr lang="en-US" sz="1400" dirty="0" smtClean="0"/>
          </a:p>
          <a:p>
            <a:r>
              <a:rPr lang="en-US" sz="1400" dirty="0">
                <a:hlinkClick r:id="rId3"/>
              </a:rPr>
              <a:t>https://</a:t>
            </a:r>
            <a:r>
              <a:rPr lang="en-US" sz="1400" dirty="0" smtClean="0">
                <a:hlinkClick r:id="rId3"/>
              </a:rPr>
              <a:t>en.wikipedia.org/wiki/Logic_gate</a:t>
            </a:r>
            <a:r>
              <a:rPr lang="en-US" sz="1400" dirty="0" smtClean="0"/>
              <a:t>  </a:t>
            </a:r>
          </a:p>
          <a:p>
            <a:r>
              <a:rPr lang="en-US" sz="1400" dirty="0">
                <a:hlinkClick r:id="rId4"/>
              </a:rPr>
              <a:t>https://</a:t>
            </a:r>
            <a:r>
              <a:rPr lang="en-US" sz="1400" dirty="0" smtClean="0">
                <a:hlinkClick r:id="rId4"/>
              </a:rPr>
              <a:t>www.electronics-tutorials.ws/boolean/bool_1.html</a:t>
            </a:r>
            <a:r>
              <a:rPr lang="en-US" sz="1400" dirty="0" smtClean="0"/>
              <a:t> </a:t>
            </a:r>
            <a:endParaRPr lang="en-US" sz="1400" dirty="0"/>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828800"/>
            <a:ext cx="7115355"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2242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 Morgan’s Laws</a:t>
            </a:r>
            <a:endParaRPr lang="en-US" dirty="0"/>
          </a:p>
        </p:txBody>
      </p:sp>
      <p:sp>
        <p:nvSpPr>
          <p:cNvPr id="3" name="Content Placeholder 2"/>
          <p:cNvSpPr>
            <a:spLocks noGrp="1"/>
          </p:cNvSpPr>
          <p:nvPr>
            <p:ph idx="1"/>
          </p:nvPr>
        </p:nvSpPr>
        <p:spPr>
          <a:xfrm>
            <a:off x="779463" y="1882775"/>
            <a:ext cx="6230937" cy="3952875"/>
          </a:xfrm>
        </p:spPr>
        <p:txBody>
          <a:bodyPr>
            <a:normAutofit lnSpcReduction="10000"/>
          </a:bodyPr>
          <a:lstStyle/>
          <a:p>
            <a:r>
              <a:rPr lang="en-US" dirty="0" smtClean="0"/>
              <a:t>The </a:t>
            </a:r>
            <a:r>
              <a:rPr lang="en-US" dirty="0"/>
              <a:t>complement of the union of two sets is the same as the intersection of their complements; and</a:t>
            </a:r>
          </a:p>
          <a:p>
            <a:r>
              <a:rPr lang="en-US" dirty="0" smtClean="0"/>
              <a:t>The </a:t>
            </a:r>
            <a:r>
              <a:rPr lang="en-US" dirty="0"/>
              <a:t>complement of the intersection of two sets is the same as the union of their </a:t>
            </a:r>
            <a:r>
              <a:rPr lang="en-US" dirty="0" smtClean="0"/>
              <a:t>complements</a:t>
            </a:r>
          </a:p>
          <a:p>
            <a:r>
              <a:rPr lang="en-US" dirty="0" smtClean="0"/>
              <a:t>There are several ways to write this in English and notation, please try to have them all in your binder as you don’t know which one they will want to use</a:t>
            </a:r>
            <a:endParaRPr lang="en-US" dirty="0"/>
          </a:p>
        </p:txBody>
      </p:sp>
      <p:sp>
        <p:nvSpPr>
          <p:cNvPr id="4" name="Slide Number Placeholder 3"/>
          <p:cNvSpPr>
            <a:spLocks noGrp="1"/>
          </p:cNvSpPr>
          <p:nvPr>
            <p:ph type="sldNum" sz="quarter" idx="11"/>
          </p:nvPr>
        </p:nvSpPr>
        <p:spPr/>
        <p:txBody>
          <a:bodyPr/>
          <a:lstStyle/>
          <a:p>
            <a:pPr>
              <a:defRPr/>
            </a:pPr>
            <a:fld id="{57DEC3AF-B882-44DF-8539-DEB83A53272E}" type="slidenum">
              <a:rPr lang="en-US" smtClean="0"/>
              <a:pPr>
                <a:defRPr/>
              </a:pPr>
              <a:t>7</a:t>
            </a:fld>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657600"/>
            <a:ext cx="1895841"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514600"/>
            <a:ext cx="1895841" cy="437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28600" y="6096000"/>
            <a:ext cx="6586720" cy="369332"/>
          </a:xfrm>
          <a:prstGeom prst="rect">
            <a:avLst/>
          </a:prstGeom>
        </p:spPr>
        <p:txBody>
          <a:bodyPr wrap="square">
            <a:spAutoFit/>
          </a:bodyPr>
          <a:lstStyle/>
          <a:p>
            <a:r>
              <a:rPr lang="en-US" dirty="0">
                <a:hlinkClick r:id="rId4"/>
              </a:rPr>
              <a:t>https://</a:t>
            </a:r>
            <a:r>
              <a:rPr lang="en-US" dirty="0" smtClean="0">
                <a:hlinkClick r:id="rId4"/>
              </a:rPr>
              <a:t>en.wikipedia.org/wiki/De_Morgan%27s_laws</a:t>
            </a:r>
            <a:r>
              <a:rPr lang="en-US" dirty="0" smtClean="0"/>
              <a:t> </a:t>
            </a:r>
            <a:endParaRPr lang="en-US" dirty="0"/>
          </a:p>
        </p:txBody>
      </p:sp>
    </p:spTree>
    <p:extLst>
      <p:ext uri="{BB962C8B-B14F-4D97-AF65-F5344CB8AC3E}">
        <p14:creationId xmlns:p14="http://schemas.microsoft.com/office/powerpoint/2010/main" val="2775549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Equivalents</a:t>
            </a:r>
            <a:endParaRPr lang="en-US" dirty="0"/>
          </a:p>
        </p:txBody>
      </p:sp>
      <p:sp>
        <p:nvSpPr>
          <p:cNvPr id="3" name="Content Placeholder 2"/>
          <p:cNvSpPr>
            <a:spLocks noGrp="1"/>
          </p:cNvSpPr>
          <p:nvPr>
            <p:ph idx="1"/>
          </p:nvPr>
        </p:nvSpPr>
        <p:spPr/>
        <p:txBody>
          <a:bodyPr/>
          <a:lstStyle/>
          <a:p>
            <a:r>
              <a:rPr lang="en-US" dirty="0" smtClean="0"/>
              <a:t>NOT equivalents</a:t>
            </a:r>
          </a:p>
          <a:p>
            <a:r>
              <a:rPr lang="en-US" dirty="0" smtClean="0"/>
              <a:t>In class practice, Create equivalents for the following using AND, OR, and NOT gates</a:t>
            </a:r>
          </a:p>
          <a:p>
            <a:pPr lvl="1"/>
            <a:r>
              <a:rPr lang="en-US" dirty="0" smtClean="0"/>
              <a:t>NAND</a:t>
            </a:r>
          </a:p>
          <a:p>
            <a:pPr lvl="1"/>
            <a:r>
              <a:rPr lang="en-US" dirty="0" smtClean="0"/>
              <a:t>NOR</a:t>
            </a:r>
          </a:p>
          <a:p>
            <a:pPr lvl="1"/>
            <a:r>
              <a:rPr lang="en-US" dirty="0" smtClean="0"/>
              <a:t>XOR</a:t>
            </a:r>
          </a:p>
          <a:p>
            <a:pPr lvl="1"/>
            <a:r>
              <a:rPr lang="en-US" dirty="0" smtClean="0"/>
              <a:t>XNOR</a:t>
            </a:r>
            <a:endParaRPr lang="en-US" dirty="0"/>
          </a:p>
        </p:txBody>
      </p:sp>
      <p:sp>
        <p:nvSpPr>
          <p:cNvPr id="4" name="Slide Number Placeholder 3"/>
          <p:cNvSpPr>
            <a:spLocks noGrp="1"/>
          </p:cNvSpPr>
          <p:nvPr>
            <p:ph type="sldNum" sz="quarter" idx="11"/>
          </p:nvPr>
        </p:nvSpPr>
        <p:spPr/>
        <p:txBody>
          <a:bodyPr/>
          <a:lstStyle/>
          <a:p>
            <a:pPr>
              <a:defRPr/>
            </a:pPr>
            <a:fld id="{57DEC3AF-B882-44DF-8539-DEB83A53272E}" type="slidenum">
              <a:rPr lang="en-US" smtClean="0"/>
              <a:pPr>
                <a:defRPr/>
              </a:pPr>
              <a:t>8</a:t>
            </a:fld>
            <a:endParaRPr lang="en-US"/>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828800"/>
            <a:ext cx="4852987"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0" y="6096000"/>
            <a:ext cx="7696200" cy="738664"/>
          </a:xfrm>
          <a:prstGeom prst="rect">
            <a:avLst/>
          </a:prstGeom>
        </p:spPr>
        <p:txBody>
          <a:bodyPr wrap="square">
            <a:spAutoFit/>
          </a:bodyPr>
          <a:lstStyle/>
          <a:p>
            <a:r>
              <a:rPr lang="en-US" sz="1400" dirty="0">
                <a:hlinkClick r:id="rId3"/>
              </a:rPr>
              <a:t>https://</a:t>
            </a:r>
            <a:r>
              <a:rPr lang="en-US" sz="1400" dirty="0" smtClean="0">
                <a:hlinkClick r:id="rId3"/>
              </a:rPr>
              <a:t>en.wikipedia.org/wiki/Boolean_algebra</a:t>
            </a:r>
            <a:endParaRPr lang="en-US" sz="1400" dirty="0" smtClean="0"/>
          </a:p>
          <a:p>
            <a:r>
              <a:rPr lang="en-US" sz="1400" dirty="0">
                <a:hlinkClick r:id="rId4"/>
              </a:rPr>
              <a:t>https://</a:t>
            </a:r>
            <a:r>
              <a:rPr lang="en-US" sz="1400" dirty="0" smtClean="0">
                <a:hlinkClick r:id="rId4"/>
              </a:rPr>
              <a:t>en.wikipedia.org/wiki/Logic_gate</a:t>
            </a:r>
            <a:r>
              <a:rPr lang="en-US" sz="1400" dirty="0" smtClean="0"/>
              <a:t>  </a:t>
            </a:r>
          </a:p>
          <a:p>
            <a:r>
              <a:rPr lang="en-US" sz="1400" dirty="0">
                <a:hlinkClick r:id="rId5"/>
              </a:rPr>
              <a:t>https://</a:t>
            </a:r>
            <a:r>
              <a:rPr lang="en-US" sz="1400" dirty="0" smtClean="0">
                <a:hlinkClick r:id="rId5"/>
              </a:rPr>
              <a:t>www.electronics-tutorials.ws/boolean/bool_1.html</a:t>
            </a:r>
            <a:r>
              <a:rPr lang="en-US" sz="1400" dirty="0" smtClean="0"/>
              <a:t> </a:t>
            </a:r>
            <a:endParaRPr lang="en-US" sz="1400" dirty="0"/>
          </a:p>
        </p:txBody>
      </p:sp>
    </p:spTree>
    <p:extLst>
      <p:ext uri="{BB962C8B-B14F-4D97-AF65-F5344CB8AC3E}">
        <p14:creationId xmlns:p14="http://schemas.microsoft.com/office/powerpoint/2010/main" val="1026235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7951"/>
            <a:ext cx="8458200" cy="1416050"/>
          </a:xfrm>
        </p:spPr>
        <p:txBody>
          <a:bodyPr/>
          <a:lstStyle/>
          <a:p>
            <a:r>
              <a:rPr lang="en-US" sz="5400" dirty="0" smtClean="0"/>
              <a:t>Common Logic Expressions</a:t>
            </a:r>
            <a:endParaRPr lang="en-US" sz="5400" dirty="0"/>
          </a:p>
        </p:txBody>
      </p:sp>
      <p:sp>
        <p:nvSpPr>
          <p:cNvPr id="3" name="Content Placeholder 2"/>
          <p:cNvSpPr>
            <a:spLocks noGrp="1"/>
          </p:cNvSpPr>
          <p:nvPr>
            <p:ph idx="1"/>
          </p:nvPr>
        </p:nvSpPr>
        <p:spPr>
          <a:xfrm>
            <a:off x="91338" y="1882775"/>
            <a:ext cx="4861661" cy="4569857"/>
          </a:xfrm>
        </p:spPr>
        <p:txBody>
          <a:bodyPr>
            <a:normAutofit/>
          </a:bodyPr>
          <a:lstStyle/>
          <a:p>
            <a:r>
              <a:rPr lang="en-US" dirty="0" smtClean="0"/>
              <a:t>These are the most common expressions, symbols, and values for one or two input logic gates</a:t>
            </a:r>
            <a:endParaRPr lang="en-US" dirty="0"/>
          </a:p>
          <a:p>
            <a:r>
              <a:rPr lang="en-US" dirty="0" smtClean="0"/>
              <a:t>Note all the ways you can show the functions</a:t>
            </a:r>
          </a:p>
          <a:p>
            <a:r>
              <a:rPr lang="en-US" dirty="0" smtClean="0"/>
              <a:t>Please note that in addition</a:t>
            </a:r>
          </a:p>
          <a:p>
            <a:pPr lvl="1"/>
            <a:r>
              <a:rPr lang="en-US" dirty="0"/>
              <a:t>X AND Y can be shown as X </a:t>
            </a:r>
            <a:r>
              <a:rPr lang="el-GR" dirty="0" smtClean="0"/>
              <a:t>Λ</a:t>
            </a:r>
            <a:r>
              <a:rPr lang="en-US" dirty="0" smtClean="0"/>
              <a:t> Y</a:t>
            </a:r>
            <a:endParaRPr lang="en-US" dirty="0"/>
          </a:p>
          <a:p>
            <a:pPr lvl="1"/>
            <a:r>
              <a:rPr lang="en-US" dirty="0"/>
              <a:t>X AND Y can be shown as X </a:t>
            </a:r>
            <a:r>
              <a:rPr lang="en-US" dirty="0" smtClean="0"/>
              <a:t>V </a:t>
            </a:r>
            <a:r>
              <a:rPr lang="en-US" dirty="0"/>
              <a:t>Y</a:t>
            </a:r>
          </a:p>
          <a:p>
            <a:pPr lvl="1"/>
            <a:r>
              <a:rPr lang="en-US" dirty="0" smtClean="0"/>
              <a:t>NOT X can be shown as     X</a:t>
            </a:r>
          </a:p>
        </p:txBody>
      </p:sp>
      <p:sp>
        <p:nvSpPr>
          <p:cNvPr id="4" name="Slide Number Placeholder 3"/>
          <p:cNvSpPr>
            <a:spLocks noGrp="1"/>
          </p:cNvSpPr>
          <p:nvPr>
            <p:ph type="sldNum" sz="quarter" idx="11"/>
          </p:nvPr>
        </p:nvSpPr>
        <p:spPr/>
        <p:txBody>
          <a:bodyPr/>
          <a:lstStyle/>
          <a:p>
            <a:pPr>
              <a:defRPr/>
            </a:pPr>
            <a:fld id="{57DEC3AF-B882-44DF-8539-DEB83A53272E}" type="slidenum">
              <a:rPr lang="en-US" smtClean="0"/>
              <a:pPr>
                <a:defRPr/>
              </a:pPr>
              <a:t>9</a:t>
            </a:fld>
            <a:endParaRPr lang="en-US"/>
          </a:p>
        </p:txBody>
      </p:sp>
      <p:sp>
        <p:nvSpPr>
          <p:cNvPr id="5" name="Rectangle 4"/>
          <p:cNvSpPr/>
          <p:nvPr/>
        </p:nvSpPr>
        <p:spPr>
          <a:xfrm>
            <a:off x="0" y="6452632"/>
            <a:ext cx="8229600" cy="369332"/>
          </a:xfrm>
          <a:prstGeom prst="rect">
            <a:avLst/>
          </a:prstGeom>
        </p:spPr>
        <p:txBody>
          <a:bodyPr wrap="square">
            <a:spAutoFit/>
          </a:bodyPr>
          <a:lstStyle/>
          <a:p>
            <a:r>
              <a:rPr lang="en-US" dirty="0">
                <a:hlinkClick r:id="rId2"/>
              </a:rPr>
              <a:t>http://</a:t>
            </a:r>
            <a:r>
              <a:rPr lang="en-US" dirty="0" smtClean="0">
                <a:hlinkClick r:id="rId2"/>
              </a:rPr>
              <a:t>www.ambrsoft.com/Equations/LogicalGates/LogicalGates.htm</a:t>
            </a:r>
            <a:r>
              <a:rPr lang="en-US" dirty="0" smtClean="0"/>
              <a:t> </a:t>
            </a:r>
            <a:endParaRPr lang="en-US"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2661" y="1295400"/>
            <a:ext cx="3748939" cy="511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rot="5400000">
            <a:off x="3772078" y="5840790"/>
            <a:ext cx="316112" cy="369332"/>
          </a:xfrm>
          <a:prstGeom prst="rect">
            <a:avLst/>
          </a:prstGeom>
        </p:spPr>
        <p:txBody>
          <a:bodyPr wrap="none">
            <a:spAutoFit/>
          </a:bodyPr>
          <a:lstStyle/>
          <a:p>
            <a:r>
              <a:rPr lang="az-Cyrl-AZ" b="1" dirty="0"/>
              <a:t>Г</a:t>
            </a:r>
            <a:endParaRPr lang="en-US" b="1" dirty="0"/>
          </a:p>
        </p:txBody>
      </p:sp>
    </p:spTree>
    <p:extLst>
      <p:ext uri="{BB962C8B-B14F-4D97-AF65-F5344CB8AC3E}">
        <p14:creationId xmlns:p14="http://schemas.microsoft.com/office/powerpoint/2010/main" val="13113485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cienceOlympiadTheme">
  <a:themeElements>
    <a:clrScheme name="Orbit">
      <a:dk1>
        <a:srgbClr val="FFFFFF"/>
      </a:dk1>
      <a:lt1>
        <a:srgbClr val="000000"/>
      </a:lt1>
      <a:dk2>
        <a:srgbClr val="212C28"/>
      </a:dk2>
      <a:lt2>
        <a:srgbClr val="7C9BA5"/>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rbit">
      <a:majorFont>
        <a:latin typeface="Candara"/>
        <a:ea typeface=""/>
        <a:cs typeface=""/>
        <a:font script="Jpan" typeface="ＭＳ Ｐゴシック"/>
      </a:majorFont>
      <a:minorFont>
        <a:latin typeface="Candara"/>
        <a:ea typeface=""/>
        <a:cs typeface=""/>
        <a:font script="Jpan" typeface="ＭＳ Ｐゴシック"/>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ScienceOlympiadTheme</Template>
  <TotalTime>2120</TotalTime>
  <Words>702</Words>
  <Application>Microsoft Office PowerPoint</Application>
  <PresentationFormat>On-screen Show (4:3)</PresentationFormat>
  <Paragraphs>117</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ScienceOlympiadTheme</vt:lpstr>
      <vt:lpstr>Circuit Lab</vt:lpstr>
      <vt:lpstr>Digital or Boolean Logic</vt:lpstr>
      <vt:lpstr>AND, OR, and NOT</vt:lpstr>
      <vt:lpstr>NAND and NOR</vt:lpstr>
      <vt:lpstr>XOR and XNOR</vt:lpstr>
      <vt:lpstr>Common Truth Table</vt:lpstr>
      <vt:lpstr>De Morgan’s Laws</vt:lpstr>
      <vt:lpstr>Equivalents</vt:lpstr>
      <vt:lpstr>Common Logic Expressions</vt:lpstr>
      <vt:lpstr>Common Logic Expressions</vt:lpstr>
      <vt:lpstr>Switch Representation</vt:lpstr>
      <vt:lpstr>Using Diodes</vt:lpstr>
      <vt:lpstr>Homework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Electricity Merit Badge</dc:title>
  <dc:creator>Russell Burleson</dc:creator>
  <cp:lastModifiedBy>Russell Burleson</cp:lastModifiedBy>
  <cp:revision>163</cp:revision>
  <dcterms:created xsi:type="dcterms:W3CDTF">2012-02-20T06:41:12Z</dcterms:created>
  <dcterms:modified xsi:type="dcterms:W3CDTF">2018-09-11T22:36:13Z</dcterms:modified>
</cp:coreProperties>
</file>