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9753600" cx="13004800"/>
  <p:notesSz cx="6858000" cy="9144000"/>
  <p:embeddedFontLst>
    <p:embeddedFont>
      <p:font typeface="Cabin"/>
      <p:regular r:id="rId19"/>
      <p:bold r:id="rId20"/>
      <p:italic r:id="rId21"/>
      <p:boldItalic r:id="rId22"/>
    </p:embeddedFont>
    <p:embeddedFont>
      <p:font typeface="Helvetica Neue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abin-bold.fntdata"/><Relationship Id="rId22" Type="http://schemas.openxmlformats.org/officeDocument/2006/relationships/font" Target="fonts/Cabin-boldItalic.fntdata"/><Relationship Id="rId21" Type="http://schemas.openxmlformats.org/officeDocument/2006/relationships/font" Target="fonts/Cabin-italic.fntdata"/><Relationship Id="rId24" Type="http://schemas.openxmlformats.org/officeDocument/2006/relationships/font" Target="fonts/HelveticaNeue-bold.fntdata"/><Relationship Id="rId23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HelveticaNeue-boldItalic.fntdata"/><Relationship Id="rId25" Type="http://schemas.openxmlformats.org/officeDocument/2006/relationships/font" Target="fonts/HelveticaNeue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font" Target="fonts/Cabin-regular.fntdata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3" name="Google Shape;103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0" name="Google Shape;160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6" name="Google Shape;16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2" name="Google Shape;172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8" name="Google Shape;178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4" name="Google Shape;184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1" name="Google Shape;111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8" name="Google Shape;118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4" name="Google Shape;124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0" name="Google Shape;130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6" name="Google Shape;13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2" name="Google Shape;142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4" name="Google Shape;154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bg>
      <p:bgPr>
        <a:solidFill>
          <a:schemeClr val="accent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 title="scalloped circle"/>
          <p:cNvSpPr/>
          <p:nvPr/>
        </p:nvSpPr>
        <p:spPr>
          <a:xfrm>
            <a:off x="2934208" y="897333"/>
            <a:ext cx="7438746" cy="7437120"/>
          </a:xfrm>
          <a:custGeom>
            <a:rect b="b" l="l" r="r" t="t"/>
            <a:pathLst>
              <a:path extrusionOk="0" h="3294" w="3298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  <p:sp>
        <p:nvSpPr>
          <p:cNvPr id="16" name="Google Shape;16;p2"/>
          <p:cNvSpPr txBox="1"/>
          <p:nvPr>
            <p:ph type="ctrTitle"/>
          </p:nvPr>
        </p:nvSpPr>
        <p:spPr>
          <a:xfrm>
            <a:off x="1150424" y="1562152"/>
            <a:ext cx="11006313" cy="62506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667"/>
              <a:buFont typeface="Impact"/>
              <a:buNone/>
              <a:defRPr b="0" i="0" sz="10667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2362715" y="8503747"/>
            <a:ext cx="8581732" cy="1055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Arial"/>
              <a:buNone/>
              <a:defRPr b="1" i="0" sz="2133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ctr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Cabin"/>
              <a:buNone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ctr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20"/>
              <a:buFont typeface="Arial"/>
              <a:buNone/>
              <a:defRPr b="0" i="0" sz="192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ctr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Cabin"/>
              <a:buNone/>
              <a:defRPr b="0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ctr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Arial"/>
              <a:buNone/>
              <a:defRPr b="0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ctr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Cabin"/>
              <a:buNone/>
              <a:defRPr b="0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ctr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Arial"/>
              <a:buNone/>
              <a:defRPr b="0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ctr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Cabin"/>
              <a:buNone/>
              <a:defRPr b="0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ctr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Arial"/>
              <a:buNone/>
              <a:defRPr b="0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1150424" y="9067633"/>
            <a:ext cx="2485038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459021" y="9067632"/>
            <a:ext cx="4389120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9671700" y="9067632"/>
            <a:ext cx="2485038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895E0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0" y="0"/>
            <a:ext cx="302362" cy="9753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" title="left edge border"/>
          <p:cNvSpPr/>
          <p:nvPr/>
        </p:nvSpPr>
        <p:spPr>
          <a:xfrm>
            <a:off x="0" y="0"/>
            <a:ext cx="302362" cy="9753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showMasterSp="0" type="picTx">
  <p:cSld name="PICTURE_WITH_CAPTION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/>
          <p:nvPr>
            <p:ph idx="2" type="pic"/>
          </p:nvPr>
        </p:nvSpPr>
        <p:spPr>
          <a:xfrm>
            <a:off x="302362" y="2"/>
            <a:ext cx="7845958" cy="9753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3413"/>
              <a:buFont typeface="Arial"/>
              <a:buNone/>
              <a:defRPr b="0" i="0" sz="341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987"/>
              <a:buFont typeface="Cabin"/>
              <a:buNone/>
              <a:defRPr b="0" i="0" sz="298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Arial"/>
              <a:buNone/>
              <a:defRPr b="0" i="0" sz="256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Cabin"/>
              <a:buNone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Arial"/>
              <a:buNone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Cabin"/>
              <a:buNone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Arial"/>
              <a:buNone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Cabin"/>
              <a:buNone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Arial"/>
              <a:buNone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1" name="Google Shape;81;p11" title="right scallop background shape"/>
          <p:cNvSpPr/>
          <p:nvPr/>
        </p:nvSpPr>
        <p:spPr>
          <a:xfrm>
            <a:off x="7882467" y="0"/>
            <a:ext cx="5122334" cy="9753600"/>
          </a:xfrm>
          <a:custGeom>
            <a:rect b="b" l="l" r="r" t="t"/>
            <a:pathLst>
              <a:path extrusionOk="0" h="4320" w="3025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82" name="Google Shape;82;p11"/>
          <p:cNvSpPr/>
          <p:nvPr/>
        </p:nvSpPr>
        <p:spPr>
          <a:xfrm>
            <a:off x="0" y="0"/>
            <a:ext cx="302362" cy="975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1"/>
          <p:cNvSpPr txBox="1"/>
          <p:nvPr>
            <p:ph type="title"/>
          </p:nvPr>
        </p:nvSpPr>
        <p:spPr>
          <a:xfrm>
            <a:off x="8893743" y="650240"/>
            <a:ext cx="3298258" cy="170193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Cabin"/>
              <a:buNone/>
              <a:defRPr b="1" i="0" sz="2560" u="none" cap="none" strike="noStrike">
                <a:solidFill>
                  <a:schemeClr val="accent1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4" name="Google Shape;84;p11"/>
          <p:cNvSpPr txBox="1"/>
          <p:nvPr>
            <p:ph idx="1" type="body"/>
          </p:nvPr>
        </p:nvSpPr>
        <p:spPr>
          <a:xfrm>
            <a:off x="8893743" y="2476567"/>
            <a:ext cx="3298258" cy="5922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algn="l">
              <a:lnSpc>
                <a:spcPct val="110000"/>
              </a:lnSpc>
              <a:spcBef>
                <a:spcPts val="1707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None/>
              <a:defRPr b="0" i="0" sz="1991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493"/>
              <a:buFont typeface="Cabin"/>
              <a:buNone/>
              <a:defRPr b="0" i="0" sz="149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280"/>
              <a:buFont typeface="Arial"/>
              <a:buNone/>
              <a:defRPr b="0" i="0" sz="128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Cabin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Arial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228600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Cabin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28600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Arial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28600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Cabin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28600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Arial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5" name="Google Shape;85;p11"/>
          <p:cNvSpPr txBox="1"/>
          <p:nvPr>
            <p:ph idx="10" type="dt"/>
          </p:nvPr>
        </p:nvSpPr>
        <p:spPr>
          <a:xfrm>
            <a:off x="817014" y="9067633"/>
            <a:ext cx="1314620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6" name="Google Shape;86;p11"/>
          <p:cNvSpPr txBox="1"/>
          <p:nvPr>
            <p:ph idx="11" type="ftr"/>
          </p:nvPr>
        </p:nvSpPr>
        <p:spPr>
          <a:xfrm>
            <a:off x="2243863" y="9067632"/>
            <a:ext cx="3714324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7" name="Google Shape;87;p11"/>
          <p:cNvSpPr txBox="1"/>
          <p:nvPr>
            <p:ph idx="12" type="sldNum"/>
          </p:nvPr>
        </p:nvSpPr>
        <p:spPr>
          <a:xfrm>
            <a:off x="6053195" y="9067632"/>
            <a:ext cx="1347499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8" name="Google Shape;88;p11" title="left edge border"/>
          <p:cNvSpPr/>
          <p:nvPr/>
        </p:nvSpPr>
        <p:spPr>
          <a:xfrm>
            <a:off x="0" y="0"/>
            <a:ext cx="302362" cy="975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  <a:defRPr b="0" i="0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1" name="Google Shape;91;p12"/>
          <p:cNvSpPr txBox="1"/>
          <p:nvPr>
            <p:ph idx="1" type="body"/>
          </p:nvPr>
        </p:nvSpPr>
        <p:spPr>
          <a:xfrm rot="5400000">
            <a:off x="4208118" y="378207"/>
            <a:ext cx="5110885" cy="108568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9194" lvl="0" marL="457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844"/>
              <a:buFont typeface="Arial"/>
              <a:buChar char="•"/>
              <a:defRPr b="0" i="0" sz="2844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9116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Cabin"/>
              <a:buChar char="–"/>
              <a:defRPr b="0" i="0" sz="256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73125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276"/>
              <a:buFont typeface="Arial"/>
              <a:buChar char="•"/>
              <a:defRPr b="0" i="0" sz="2276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028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028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028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028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028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028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2" name="Google Shape;92;p12"/>
          <p:cNvSpPr txBox="1"/>
          <p:nvPr>
            <p:ph idx="10" type="dt"/>
          </p:nvPr>
        </p:nvSpPr>
        <p:spPr>
          <a:xfrm>
            <a:off x="1335122" y="9067633"/>
            <a:ext cx="2485038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3" name="Google Shape;93;p12"/>
          <p:cNvSpPr txBox="1"/>
          <p:nvPr>
            <p:ph idx="11" type="ftr"/>
          </p:nvPr>
        </p:nvSpPr>
        <p:spPr>
          <a:xfrm>
            <a:off x="4307840" y="9067632"/>
            <a:ext cx="4389120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2" type="sldNum"/>
          </p:nvPr>
        </p:nvSpPr>
        <p:spPr>
          <a:xfrm>
            <a:off x="9184642" y="9067632"/>
            <a:ext cx="3007359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/>
          <p:nvPr>
            <p:ph type="title"/>
          </p:nvPr>
        </p:nvSpPr>
        <p:spPr>
          <a:xfrm rot="5400000">
            <a:off x="7086469" y="3266309"/>
            <a:ext cx="7965019" cy="25200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  <a:defRPr b="0" i="0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7" name="Google Shape;97;p13"/>
          <p:cNvSpPr txBox="1"/>
          <p:nvPr>
            <p:ph idx="1" type="body"/>
          </p:nvPr>
        </p:nvSpPr>
        <p:spPr>
          <a:xfrm rot="5400000">
            <a:off x="1489821" y="395136"/>
            <a:ext cx="7965019" cy="8262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9194" lvl="0" marL="457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844"/>
              <a:buFont typeface="Arial"/>
              <a:buChar char="•"/>
              <a:defRPr b="0" i="0" sz="2844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9116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Cabin"/>
              <a:buChar char="–"/>
              <a:defRPr b="0" i="0" sz="256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73125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276"/>
              <a:buFont typeface="Arial"/>
              <a:buChar char="•"/>
              <a:defRPr b="0" i="0" sz="2276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028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028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028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028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028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028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8" name="Google Shape;98;p13"/>
          <p:cNvSpPr txBox="1"/>
          <p:nvPr>
            <p:ph idx="10" type="dt"/>
          </p:nvPr>
        </p:nvSpPr>
        <p:spPr>
          <a:xfrm>
            <a:off x="1335122" y="9067633"/>
            <a:ext cx="2485038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9" name="Google Shape;99;p13"/>
          <p:cNvSpPr txBox="1"/>
          <p:nvPr>
            <p:ph idx="11" type="ftr"/>
          </p:nvPr>
        </p:nvSpPr>
        <p:spPr>
          <a:xfrm>
            <a:off x="4307840" y="9067632"/>
            <a:ext cx="4389120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00" name="Google Shape;100;p13"/>
          <p:cNvSpPr txBox="1"/>
          <p:nvPr>
            <p:ph idx="12" type="sldNum"/>
          </p:nvPr>
        </p:nvSpPr>
        <p:spPr>
          <a:xfrm>
            <a:off x="9184642" y="9067632"/>
            <a:ext cx="3007359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&amp; Bullets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  <a:defRPr b="0" i="0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1335122" y="3251204"/>
            <a:ext cx="10856878" cy="51108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520700" lvl="0" marL="457200" marR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Arial"/>
              <a:buChar char="•"/>
              <a:defRPr b="0" i="0" sz="4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520700" lvl="1" marL="914400" marR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bin"/>
              <a:buChar char="–"/>
              <a:defRPr b="0" i="0" sz="4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520700" lvl="2" marL="1371600" marR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Arial"/>
              <a:buChar char="•"/>
              <a:defRPr b="0" i="0" sz="4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520700" lvl="3" marL="1828800" marR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bin"/>
              <a:buChar char="–"/>
              <a:defRPr b="0" i="0" sz="4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520700" lvl="4" marL="2286000" marR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Arial"/>
              <a:buChar char="•"/>
              <a:defRPr b="0" i="0" sz="4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028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028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028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028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9184642" y="9067632"/>
            <a:ext cx="3007359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  <a:defRPr b="0" i="0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1335122" y="3251204"/>
            <a:ext cx="10856878" cy="51108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9194" lvl="0" marL="457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844"/>
              <a:buFont typeface="Arial"/>
              <a:buChar char="•"/>
              <a:defRPr b="0" i="0" sz="2844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9116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Cabin"/>
              <a:buChar char="–"/>
              <a:defRPr b="0" i="0" sz="256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73125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276"/>
              <a:buFont typeface="Arial"/>
              <a:buChar char="•"/>
              <a:defRPr b="0" i="0" sz="2276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028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028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028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028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028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028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1335122" y="9067633"/>
            <a:ext cx="2485038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307840" y="9067632"/>
            <a:ext cx="4389120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9184642" y="9067632"/>
            <a:ext cx="3007359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showMasterSp="0" type="secHead">
  <p:cSld name="SECTION_HEADER">
    <p:bg>
      <p:bgPr>
        <a:solidFill>
          <a:schemeClr val="dk2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/>
          <p:nvPr/>
        </p:nvSpPr>
        <p:spPr>
          <a:xfrm>
            <a:off x="1" y="0"/>
            <a:ext cx="3002281" cy="9753600"/>
          </a:xfrm>
          <a:custGeom>
            <a:rect b="b" l="l" r="r" t="t"/>
            <a:pathLst>
              <a:path extrusionOk="0" h="4320" w="1773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35" name="Google Shape;35;p5"/>
          <p:cNvSpPr txBox="1"/>
          <p:nvPr>
            <p:ph type="title"/>
          </p:nvPr>
        </p:nvSpPr>
        <p:spPr>
          <a:xfrm>
            <a:off x="3459126" y="1527309"/>
            <a:ext cx="8732875" cy="57808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8960"/>
              <a:buFont typeface="Impact"/>
              <a:buNone/>
              <a:defRPr b="0" i="0" sz="8960" u="none" cap="none" strike="noStrike">
                <a:solidFill>
                  <a:schemeClr val="lt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3459126" y="7338358"/>
            <a:ext cx="7485321" cy="1352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algn="l">
              <a:lnSpc>
                <a:spcPct val="100000"/>
              </a:lnSpc>
              <a:spcBef>
                <a:spcPts val="996"/>
              </a:spcBef>
              <a:spcAft>
                <a:spcPts val="0"/>
              </a:spcAft>
              <a:buClr>
                <a:schemeClr val="lt2"/>
              </a:buClr>
              <a:buSzPts val="2133"/>
              <a:buFont typeface="Arial"/>
              <a:buNone/>
              <a:defRPr b="1" i="0" sz="2133" u="none" cap="none" strike="noStrike">
                <a:solidFill>
                  <a:schemeClr val="accent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lt2"/>
              </a:buClr>
              <a:buSzPts val="2133"/>
              <a:buFont typeface="Cabin"/>
              <a:buNone/>
              <a:defRPr b="0" i="0" sz="2133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lt2"/>
              </a:buClr>
              <a:buSzPts val="1920"/>
              <a:buFont typeface="Arial"/>
              <a:buNone/>
              <a:defRPr b="0" i="0" sz="192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lt2"/>
              </a:buClr>
              <a:buSzPts val="1707"/>
              <a:buFont typeface="Cabin"/>
              <a:buNone/>
              <a:defRPr b="0" i="0" sz="1707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lt2"/>
              </a:buClr>
              <a:buSzPts val="1707"/>
              <a:buFont typeface="Arial"/>
              <a:buNone/>
              <a:defRPr b="0" i="0" sz="1707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228600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lt2"/>
              </a:buClr>
              <a:buSzPts val="1707"/>
              <a:buFont typeface="Cabin"/>
              <a:buNone/>
              <a:defRPr b="0" i="0" sz="1707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28600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lt2"/>
              </a:buClr>
              <a:buSzPts val="1707"/>
              <a:buFont typeface="Arial"/>
              <a:buNone/>
              <a:defRPr b="0" i="0" sz="1707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28600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lt2"/>
              </a:buClr>
              <a:buSzPts val="1707"/>
              <a:buFont typeface="Cabin"/>
              <a:buNone/>
              <a:defRPr b="0" i="0" sz="1707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28600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lt2"/>
              </a:buClr>
              <a:buSzPts val="1707"/>
              <a:buFont typeface="Arial"/>
              <a:buNone/>
              <a:defRPr b="0" i="0" sz="1707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3452317" y="9067633"/>
            <a:ext cx="1593543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5631002" y="9067632"/>
            <a:ext cx="4389120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10605263" y="9067632"/>
            <a:ext cx="1586738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" name="Google Shape;40;p5"/>
          <p:cNvSpPr/>
          <p:nvPr/>
        </p:nvSpPr>
        <p:spPr>
          <a:xfrm>
            <a:off x="932674" y="0"/>
            <a:ext cx="1755988" cy="9753600"/>
          </a:xfrm>
          <a:custGeom>
            <a:rect b="b" l="l" r="r" t="t"/>
            <a:pathLst>
              <a:path extrusionOk="0" h="4320" w="1037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pSp>
        <p:nvGrpSpPr>
          <p:cNvPr id="41" name="Google Shape;41;p5" title="left scallop shape"/>
          <p:cNvGrpSpPr/>
          <p:nvPr/>
        </p:nvGrpSpPr>
        <p:grpSpPr>
          <a:xfrm>
            <a:off x="1" y="0"/>
            <a:ext cx="3002281" cy="9753600"/>
            <a:chOff x="0" y="0"/>
            <a:chExt cx="2110979" cy="6858000"/>
          </a:xfrm>
        </p:grpSpPr>
        <p:sp>
          <p:nvSpPr>
            <p:cNvPr id="42" name="Google Shape;42;p5" title="left scallop shape"/>
            <p:cNvSpPr/>
            <p:nvPr/>
          </p:nvSpPr>
          <p:spPr>
            <a:xfrm>
              <a:off x="0" y="0"/>
              <a:ext cx="2110979" cy="6858000"/>
            </a:xfrm>
            <a:custGeom>
              <a:rect b="b" l="l" r="r" t="t"/>
              <a:pathLst>
                <a:path extrusionOk="0" h="4320" w="1773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43" name="Google Shape;43;p5" title="left scallop inline"/>
            <p:cNvSpPr/>
            <p:nvPr/>
          </p:nvSpPr>
          <p:spPr>
            <a:xfrm>
              <a:off x="655786" y="0"/>
              <a:ext cx="1234679" cy="6858000"/>
            </a:xfrm>
            <a:custGeom>
              <a:rect b="b" l="l" r="r" t="t"/>
              <a:pathLst>
                <a:path extrusionOk="0" h="4320" w="1037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  <a:defRPr b="0" i="0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6" name="Google Shape;46;p6"/>
          <p:cNvSpPr txBox="1"/>
          <p:nvPr>
            <p:ph idx="1" type="body"/>
          </p:nvPr>
        </p:nvSpPr>
        <p:spPr>
          <a:xfrm>
            <a:off x="1341120" y="3251200"/>
            <a:ext cx="5110886" cy="51477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9194" lvl="0" marL="457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844"/>
              <a:buFont typeface="Arial"/>
              <a:buChar char="•"/>
              <a:defRPr b="0" i="0" sz="2844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9116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Cabin"/>
              <a:buChar char="–"/>
              <a:defRPr b="0" i="0" sz="256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73125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276"/>
              <a:buFont typeface="Arial"/>
              <a:buChar char="•"/>
              <a:defRPr b="0" i="0" sz="2276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028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028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028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028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028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028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2" type="body"/>
          </p:nvPr>
        </p:nvSpPr>
        <p:spPr>
          <a:xfrm>
            <a:off x="7090981" y="3251200"/>
            <a:ext cx="5110886" cy="51477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9194" lvl="0" marL="457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844"/>
              <a:buFont typeface="Arial"/>
              <a:buChar char="•"/>
              <a:defRPr b="0" i="0" sz="2844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9116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Cabin"/>
              <a:buChar char="–"/>
              <a:defRPr b="0" i="0" sz="256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73125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276"/>
              <a:buFont typeface="Arial"/>
              <a:buChar char="•"/>
              <a:defRPr b="0" i="0" sz="2276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028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028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028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028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028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028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0" type="dt"/>
          </p:nvPr>
        </p:nvSpPr>
        <p:spPr>
          <a:xfrm>
            <a:off x="1335122" y="9067633"/>
            <a:ext cx="2485038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11" type="ftr"/>
          </p:nvPr>
        </p:nvSpPr>
        <p:spPr>
          <a:xfrm>
            <a:off x="4307840" y="9067632"/>
            <a:ext cx="4389120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12" type="sldNum"/>
          </p:nvPr>
        </p:nvSpPr>
        <p:spPr>
          <a:xfrm>
            <a:off x="9184642" y="9067632"/>
            <a:ext cx="3007359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/>
          <p:nvPr>
            <p:ph type="title"/>
          </p:nvPr>
        </p:nvSpPr>
        <p:spPr>
          <a:xfrm>
            <a:off x="1341121" y="541869"/>
            <a:ext cx="10850880" cy="2124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  <a:defRPr b="0" i="0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1339494" y="3128369"/>
            <a:ext cx="5136896" cy="89959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algn="l">
              <a:lnSpc>
                <a:spcPct val="10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Arial"/>
              <a:buNone/>
              <a:defRPr b="1" i="0" sz="256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Cabin"/>
              <a:buNone/>
              <a:defRPr b="1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20"/>
              <a:buFont typeface="Arial"/>
              <a:buNone/>
              <a:defRPr b="1" i="0" sz="192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Cabin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Arial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228600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Cabin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28600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Arial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28600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Cabin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28600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Arial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4" name="Google Shape;54;p7"/>
          <p:cNvSpPr txBox="1"/>
          <p:nvPr>
            <p:ph idx="2" type="body"/>
          </p:nvPr>
        </p:nvSpPr>
        <p:spPr>
          <a:xfrm>
            <a:off x="1339494" y="4137389"/>
            <a:ext cx="5136896" cy="4261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9194" lvl="0" marL="457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844"/>
              <a:buFont typeface="Arial"/>
              <a:buChar char="•"/>
              <a:defRPr b="0" i="0" sz="2844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9116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Cabin"/>
              <a:buChar char="–"/>
              <a:defRPr b="0" i="0" sz="256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73125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276"/>
              <a:buFont typeface="Arial"/>
              <a:buChar char="•"/>
              <a:defRPr b="0" i="0" sz="2276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028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028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028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028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028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028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5" name="Google Shape;55;p7"/>
          <p:cNvSpPr txBox="1"/>
          <p:nvPr>
            <p:ph idx="3" type="body"/>
          </p:nvPr>
        </p:nvSpPr>
        <p:spPr>
          <a:xfrm>
            <a:off x="7076122" y="3128369"/>
            <a:ext cx="5136896" cy="89959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algn="l">
              <a:lnSpc>
                <a:spcPct val="10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Arial"/>
              <a:buNone/>
              <a:defRPr b="1" i="0" sz="2560" u="none" cap="none" strike="noStrik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Cabin"/>
              <a:buNone/>
              <a:defRPr b="1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20"/>
              <a:buFont typeface="Arial"/>
              <a:buNone/>
              <a:defRPr b="1" i="0" sz="192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Cabin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Arial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228600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Cabin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28600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Arial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28600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Cabin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28600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707"/>
              <a:buFont typeface="Arial"/>
              <a:buNone/>
              <a:defRPr b="1" i="0" sz="170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4" type="body"/>
          </p:nvPr>
        </p:nvSpPr>
        <p:spPr>
          <a:xfrm>
            <a:off x="7076122" y="4137389"/>
            <a:ext cx="5136896" cy="4261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9194" lvl="0" marL="457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844"/>
              <a:buFont typeface="Arial"/>
              <a:buChar char="•"/>
              <a:defRPr b="0" i="0" sz="2844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9116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Cabin"/>
              <a:buChar char="–"/>
              <a:defRPr b="0" i="0" sz="256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73125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276"/>
              <a:buFont typeface="Arial"/>
              <a:buChar char="•"/>
              <a:defRPr b="0" i="0" sz="2276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028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028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028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028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028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028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7" name="Google Shape;57;p7"/>
          <p:cNvSpPr txBox="1"/>
          <p:nvPr>
            <p:ph idx="10" type="dt"/>
          </p:nvPr>
        </p:nvSpPr>
        <p:spPr>
          <a:xfrm>
            <a:off x="1335122" y="9067633"/>
            <a:ext cx="2485038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8" name="Google Shape;58;p7"/>
          <p:cNvSpPr txBox="1"/>
          <p:nvPr>
            <p:ph idx="11" type="ftr"/>
          </p:nvPr>
        </p:nvSpPr>
        <p:spPr>
          <a:xfrm>
            <a:off x="4307840" y="9067632"/>
            <a:ext cx="4389120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12" type="sldNum"/>
          </p:nvPr>
        </p:nvSpPr>
        <p:spPr>
          <a:xfrm>
            <a:off x="9184642" y="9067632"/>
            <a:ext cx="3007359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  <a:defRPr b="0" i="0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Google Shape;62;p8"/>
          <p:cNvSpPr txBox="1"/>
          <p:nvPr>
            <p:ph idx="10" type="dt"/>
          </p:nvPr>
        </p:nvSpPr>
        <p:spPr>
          <a:xfrm>
            <a:off x="1335122" y="9067633"/>
            <a:ext cx="2485038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3" name="Google Shape;63;p8"/>
          <p:cNvSpPr txBox="1"/>
          <p:nvPr>
            <p:ph idx="11" type="ftr"/>
          </p:nvPr>
        </p:nvSpPr>
        <p:spPr>
          <a:xfrm>
            <a:off x="4307840" y="9067632"/>
            <a:ext cx="4389120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4" name="Google Shape;64;p8"/>
          <p:cNvSpPr txBox="1"/>
          <p:nvPr>
            <p:ph idx="12" type="sldNum"/>
          </p:nvPr>
        </p:nvSpPr>
        <p:spPr>
          <a:xfrm>
            <a:off x="9184642" y="9067632"/>
            <a:ext cx="3007359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/>
          <p:nvPr>
            <p:ph idx="10" type="dt"/>
          </p:nvPr>
        </p:nvSpPr>
        <p:spPr>
          <a:xfrm>
            <a:off x="1335122" y="9067633"/>
            <a:ext cx="2485038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1" type="ftr"/>
          </p:nvPr>
        </p:nvSpPr>
        <p:spPr>
          <a:xfrm>
            <a:off x="4307840" y="9067632"/>
            <a:ext cx="4389120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8" name="Google Shape;68;p9"/>
          <p:cNvSpPr txBox="1"/>
          <p:nvPr>
            <p:ph idx="12" type="sldNum"/>
          </p:nvPr>
        </p:nvSpPr>
        <p:spPr>
          <a:xfrm>
            <a:off x="9184642" y="9067632"/>
            <a:ext cx="3007359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showMasterSp="0" type="objTx">
  <p:cSld name="OBJECT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 title="right scallop background shape"/>
          <p:cNvSpPr/>
          <p:nvPr/>
        </p:nvSpPr>
        <p:spPr>
          <a:xfrm>
            <a:off x="7882467" y="0"/>
            <a:ext cx="5122334" cy="9753600"/>
          </a:xfrm>
          <a:custGeom>
            <a:rect b="b" l="l" r="r" t="t"/>
            <a:pathLst>
              <a:path extrusionOk="0" h="4320" w="3025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71" name="Google Shape;71;p10"/>
          <p:cNvSpPr txBox="1"/>
          <p:nvPr>
            <p:ph type="title"/>
          </p:nvPr>
        </p:nvSpPr>
        <p:spPr>
          <a:xfrm>
            <a:off x="8893744" y="650241"/>
            <a:ext cx="3298256" cy="17019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Cabin"/>
              <a:buNone/>
              <a:defRPr b="1" i="0" sz="2560" u="none" cap="none" strike="noStrike">
                <a:solidFill>
                  <a:schemeClr val="accent1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2" name="Google Shape;72;p10"/>
          <p:cNvSpPr txBox="1"/>
          <p:nvPr>
            <p:ph idx="1" type="body"/>
          </p:nvPr>
        </p:nvSpPr>
        <p:spPr>
          <a:xfrm>
            <a:off x="816054" y="1308981"/>
            <a:ext cx="6568980" cy="7089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45325" lvl="0" marL="457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3413"/>
              <a:buFont typeface="Arial"/>
              <a:buChar char="•"/>
              <a:defRPr b="0" i="0" sz="341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18274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987"/>
              <a:buFont typeface="Cabin"/>
              <a:buChar char="–"/>
              <a:defRPr b="0" i="0" sz="298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91160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Arial"/>
              <a:buChar char="•"/>
              <a:defRPr b="0" i="0" sz="256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64045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Cabin"/>
              <a:buChar char="–"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64045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Arial"/>
              <a:buChar char="•"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64045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Cabin"/>
              <a:buChar char="–"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64045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Arial"/>
              <a:buChar char="•"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64045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Cabin"/>
              <a:buChar char="–"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64045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Arial"/>
              <a:buChar char="•"/>
              <a:defRPr b="0" i="0" sz="213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idx="2" type="body"/>
          </p:nvPr>
        </p:nvSpPr>
        <p:spPr>
          <a:xfrm>
            <a:off x="8893744" y="2476567"/>
            <a:ext cx="3298256" cy="5922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algn="l">
              <a:lnSpc>
                <a:spcPct val="110000"/>
              </a:lnSpc>
              <a:spcBef>
                <a:spcPts val="1707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None/>
              <a:defRPr b="0" i="0" sz="1991" u="none" cap="none" strike="noStrik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493"/>
              <a:buFont typeface="Cabin"/>
              <a:buNone/>
              <a:defRPr b="0" i="0" sz="1493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280"/>
              <a:buFont typeface="Arial"/>
              <a:buNone/>
              <a:defRPr b="0" i="0" sz="128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Cabin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Arial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228600" lvl="5" marL="27432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Cabin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228600" lvl="6" marL="32004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Arial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228600" lvl="7" marL="36576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Cabin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228600" lvl="8" marL="4114800" marR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067"/>
              <a:buFont typeface="Arial"/>
              <a:buNone/>
              <a:defRPr b="0" i="0" sz="106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0" type="dt"/>
          </p:nvPr>
        </p:nvSpPr>
        <p:spPr>
          <a:xfrm>
            <a:off x="816056" y="9067633"/>
            <a:ext cx="1315578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11" type="ftr"/>
          </p:nvPr>
        </p:nvSpPr>
        <p:spPr>
          <a:xfrm>
            <a:off x="2243863" y="9067632"/>
            <a:ext cx="3714324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2" type="sldNum"/>
          </p:nvPr>
        </p:nvSpPr>
        <p:spPr>
          <a:xfrm>
            <a:off x="6070416" y="9067632"/>
            <a:ext cx="1314620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7" name="Google Shape;77;p10"/>
          <p:cNvSpPr/>
          <p:nvPr/>
        </p:nvSpPr>
        <p:spPr>
          <a:xfrm>
            <a:off x="0" y="0"/>
            <a:ext cx="302362" cy="975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0" title="left edge border"/>
          <p:cNvSpPr/>
          <p:nvPr/>
        </p:nvSpPr>
        <p:spPr>
          <a:xfrm>
            <a:off x="0" y="0"/>
            <a:ext cx="302362" cy="975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69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  <a:defRPr b="0" i="0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335122" y="3251204"/>
            <a:ext cx="10856878" cy="51108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9194" lvl="0" marL="457200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844"/>
              <a:buFont typeface="Arial"/>
              <a:buChar char="•"/>
              <a:defRPr b="0" i="0" sz="2844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91160" lvl="1" marL="914400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560"/>
              <a:buFont typeface="Cabin"/>
              <a:buChar char="–"/>
              <a:defRPr b="0" i="0" sz="256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73125" lvl="2" marL="1371600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276"/>
              <a:buFont typeface="Arial"/>
              <a:buChar char="•"/>
              <a:defRPr b="0" i="0" sz="2276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028" lvl="3" marL="1828800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028" lvl="4" marL="2286000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028" lvl="5" marL="2743200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028" lvl="6" marL="3200400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028" lvl="7" marL="3657600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Cabin"/>
              <a:buChar char="–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028" lvl="8" marL="4114800" marR="0" rtl="0" algn="l">
              <a:lnSpc>
                <a:spcPct val="11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1991"/>
              <a:buFont typeface="Arial"/>
              <a:buChar char="•"/>
              <a:defRPr b="0" i="0" sz="1991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1335122" y="9067633"/>
            <a:ext cx="2485038" cy="495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307840" y="9067632"/>
            <a:ext cx="4389120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9184642" y="9067632"/>
            <a:ext cx="3007359" cy="491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2"/>
              <a:buFont typeface="Arial"/>
              <a:buNone/>
              <a:defRPr b="0" i="0" sz="1422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" name="Google Shape;11;p1"/>
          <p:cNvSpPr/>
          <p:nvPr/>
        </p:nvSpPr>
        <p:spPr>
          <a:xfrm>
            <a:off x="12702438" y="0"/>
            <a:ext cx="302362" cy="975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" title="right edge border"/>
          <p:cNvSpPr/>
          <p:nvPr/>
        </p:nvSpPr>
        <p:spPr>
          <a:xfrm>
            <a:off x="12702438" y="0"/>
            <a:ext cx="302362" cy="975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1" y="0"/>
            <a:ext cx="965817" cy="9753600"/>
          </a:xfrm>
          <a:custGeom>
            <a:rect b="b" l="l" r="r" t="t"/>
            <a:pathLst>
              <a:path extrusionOk="0" h="2160" w="211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SciOlyDan@gmail.com" TargetMode="External"/><Relationship Id="rId4" Type="http://schemas.openxmlformats.org/officeDocument/2006/relationships/image" Target="../media/image1.jpg"/><Relationship Id="rId5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gif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/>
          <p:nvPr>
            <p:ph type="ctrTitle"/>
          </p:nvPr>
        </p:nvSpPr>
        <p:spPr>
          <a:xfrm>
            <a:off x="297175" y="263595"/>
            <a:ext cx="12293700" cy="458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667"/>
              <a:buFont typeface="Arial"/>
              <a:buNone/>
            </a:pPr>
            <a:r>
              <a:rPr b="0" i="0" lang="en-US" sz="10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EXPERIMENTAL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667"/>
              <a:buFont typeface="Arial"/>
              <a:buNone/>
            </a:pPr>
            <a:r>
              <a:rPr b="0" i="0" lang="en-US" sz="10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DESIGN</a:t>
            </a:r>
            <a:endParaRPr b="0" i="0" sz="10667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667"/>
              <a:buFont typeface="Arial"/>
              <a:buNone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Diseño Experimental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4"/>
          <p:cNvSpPr txBox="1"/>
          <p:nvPr>
            <p:ph idx="1" type="subTitle"/>
          </p:nvPr>
        </p:nvSpPr>
        <p:spPr>
          <a:xfrm>
            <a:off x="6502399" y="6251944"/>
            <a:ext cx="6502401" cy="32380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SCIENCE OLYMPIAD SUMMER INSTITUTE 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2018-2019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DAN NICHOLS</a:t>
            </a:r>
            <a:endParaRPr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Arial"/>
              <a:buNone/>
            </a:pPr>
            <a:r>
              <a:rPr b="1" i="0" lang="en-US" sz="2133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SCIOLYDAN@GMAIL.COM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996"/>
              </a:spcBef>
              <a:spcAft>
                <a:spcPts val="0"/>
              </a:spcAft>
              <a:buClr>
                <a:schemeClr val="dk2"/>
              </a:buClr>
              <a:buSzPts val="2133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TRADUCCIÓN: LORENZO VAN MUÑOZ</a:t>
            </a:r>
            <a:r>
              <a:rPr b="1" i="0" lang="en-US" sz="21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descr="Image result for experimental design images" id="107" name="Google Shape;10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05947" y="1882862"/>
            <a:ext cx="6598853" cy="36033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experimental design images" id="108" name="Google Shape;108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7182" y="5056340"/>
            <a:ext cx="6258603" cy="46972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/>
          <p:nvPr>
            <p:ph type="title"/>
          </p:nvPr>
        </p:nvSpPr>
        <p:spPr>
          <a:xfrm>
            <a:off x="1239588" y="330439"/>
            <a:ext cx="10856878" cy="12663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lang="en-US"/>
              <a:t>PUNTUACIÓN</a:t>
            </a:r>
            <a:endParaRPr b="0" i="0" sz="7253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63" name="Google Shape;163;p23"/>
          <p:cNvSpPr txBox="1"/>
          <p:nvPr>
            <p:ph idx="1" type="body"/>
          </p:nvPr>
        </p:nvSpPr>
        <p:spPr>
          <a:xfrm>
            <a:off x="1376066" y="1596788"/>
            <a:ext cx="10856878" cy="78263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09"/>
              <a:buFont typeface="Arial"/>
              <a:buNone/>
            </a:pPr>
            <a:r>
              <a:rPr lang="en-US" sz="3909"/>
              <a:t>Los empates se resolverán al comparar las puntuaciones de las siguientes </a:t>
            </a:r>
            <a:r>
              <a:rPr lang="en-US" sz="3909"/>
              <a:t>categorías</a:t>
            </a:r>
            <a:r>
              <a:rPr lang="en-US" sz="3909"/>
              <a:t> en orden.</a:t>
            </a:r>
            <a:r>
              <a:rPr b="0" i="0" lang="en-US" sz="3909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/>
          </a:p>
          <a:p>
            <a:pPr indent="-520700" lvl="1" marL="1041400" marR="0" rtl="0" algn="l">
              <a:lnSpc>
                <a:spcPct val="11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909"/>
              <a:buFont typeface="Cabin"/>
              <a:buChar char="–"/>
            </a:pPr>
            <a:r>
              <a:rPr b="0" i="0" lang="en-US" sz="3909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i. Variables </a:t>
            </a:r>
            <a:endParaRPr/>
          </a:p>
          <a:p>
            <a:pPr indent="-520700" lvl="1" marL="1041400" marR="0" rtl="0" algn="l">
              <a:lnSpc>
                <a:spcPct val="11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909"/>
              <a:buFont typeface="Cabin"/>
              <a:buChar char="–"/>
            </a:pPr>
            <a:r>
              <a:rPr b="0" i="0" lang="en-US" sz="3909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ii. </a:t>
            </a:r>
            <a:r>
              <a:rPr lang="en-US" sz="3909"/>
              <a:t>Proceso</a:t>
            </a:r>
            <a:endParaRPr/>
          </a:p>
          <a:p>
            <a:pPr indent="-520700" lvl="1" marL="1041400" marR="0" rtl="0" algn="l">
              <a:lnSpc>
                <a:spcPct val="11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909"/>
              <a:buFont typeface="Cabin"/>
              <a:buChar char="–"/>
            </a:pPr>
            <a:r>
              <a:rPr b="0" i="0" lang="en-US" sz="3909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iii. Analysis de </a:t>
            </a:r>
            <a:r>
              <a:rPr lang="en-US" sz="3909"/>
              <a:t>r</a:t>
            </a:r>
            <a:r>
              <a:rPr b="0" i="0" lang="en-US" sz="3909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esul</a:t>
            </a:r>
            <a:r>
              <a:rPr lang="en-US" sz="3909"/>
              <a:t>tados</a:t>
            </a:r>
            <a:endParaRPr sz="3909"/>
          </a:p>
          <a:p>
            <a:pPr indent="-520700" lvl="1" marL="1041400" marR="0" rtl="0" algn="l">
              <a:lnSpc>
                <a:spcPct val="11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909"/>
              <a:buFont typeface="Cabin"/>
              <a:buChar char="–"/>
            </a:pPr>
            <a:r>
              <a:rPr b="0" i="0" lang="en-US" sz="3909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iv. Graphicos </a:t>
            </a:r>
            <a:endParaRPr/>
          </a:p>
          <a:p>
            <a:pPr indent="-520700" lvl="1" marL="1041400" marR="0" rtl="0" algn="l">
              <a:lnSpc>
                <a:spcPct val="11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909"/>
              <a:buFont typeface="Cabin"/>
              <a:buChar char="–"/>
            </a:pPr>
            <a:r>
              <a:rPr b="0" i="0" lang="en-US" sz="3909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v. </a:t>
            </a:r>
            <a:r>
              <a:rPr lang="en-US" sz="3909"/>
              <a:t>Tabla de datos sin procesar</a:t>
            </a:r>
            <a:endParaRPr b="0" i="0" sz="3909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 txBox="1"/>
          <p:nvPr>
            <p:ph type="title"/>
          </p:nvPr>
        </p:nvSpPr>
        <p:spPr>
          <a:xfrm>
            <a:off x="1335122" y="543838"/>
            <a:ext cx="10856878" cy="1339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lang="en-US"/>
              <a:t>PUNTUACIÓN</a:t>
            </a:r>
            <a:endParaRPr b="0" i="0" sz="7253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69" name="Google Shape;169;p24"/>
          <p:cNvSpPr txBox="1"/>
          <p:nvPr>
            <p:ph idx="1" type="body"/>
          </p:nvPr>
        </p:nvSpPr>
        <p:spPr>
          <a:xfrm>
            <a:off x="1335122" y="1653176"/>
            <a:ext cx="10856878" cy="78320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20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65"/>
              <a:buFont typeface="Arial"/>
              <a:buChar char="•"/>
            </a:pPr>
            <a:r>
              <a:rPr lang="en-US" sz="3565"/>
              <a:t>Cualquier participante que no realiza su experimento de manera segura se pedirá salir del evento y será descalificado.</a:t>
            </a:r>
            <a:r>
              <a:rPr b="0" i="0" lang="en-US" sz="3565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/>
          </a:p>
          <a:p>
            <a:pPr indent="-520700" lvl="0" marL="520700" marR="0" rtl="0" algn="l">
              <a:lnSpc>
                <a:spcPct val="10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565"/>
              <a:buFont typeface="Arial"/>
              <a:buChar char="•"/>
            </a:pPr>
            <a:r>
              <a:rPr lang="en-US" sz="3565"/>
              <a:t>Cualquier participante que no sigue el proceso de recogimiento y limpieza tendrá su puntuación final multiplicada por 0.95.</a:t>
            </a:r>
            <a:endParaRPr/>
          </a:p>
          <a:p>
            <a:pPr indent="-520700" lvl="0" marL="520700" marR="0" rtl="0" algn="l">
              <a:lnSpc>
                <a:spcPct val="10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565"/>
              <a:buFont typeface="Arial"/>
              <a:buChar char="•"/>
            </a:pPr>
            <a:r>
              <a:rPr lang="en-US" sz="3565"/>
              <a:t>Cualquier equipo que no responde al tema asignado tendrá su puntuación final multiplicada por 0.75</a:t>
            </a:r>
            <a:r>
              <a:rPr b="0" i="0" lang="en-US" sz="3565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. </a:t>
            </a:r>
            <a:endParaRPr/>
          </a:p>
          <a:p>
            <a:pPr indent="-520700" lvl="0" marL="520700" marR="0" rtl="0" algn="l">
              <a:lnSpc>
                <a:spcPct val="10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565"/>
              <a:buFont typeface="Arial"/>
              <a:buChar char="•"/>
            </a:pPr>
            <a:r>
              <a:rPr lang="en-US" sz="3565"/>
              <a:t>Cualquier equipo que no realiza un experimento (ej. que se inventa datos) tendrá su puntuación final multiplicada por 0.25.</a:t>
            </a:r>
            <a:endParaRPr b="0" i="0" sz="3565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5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lang="en-US"/>
              <a:t>PREPARACIÓN ESTUDIANTIL </a:t>
            </a:r>
            <a:endParaRPr b="0" i="0" sz="7253" u="none" cap="none" strike="noStrike">
              <a:solidFill>
                <a:schemeClr val="dk2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75" name="Google Shape;175;p25"/>
          <p:cNvSpPr txBox="1"/>
          <p:nvPr>
            <p:ph idx="1" type="body"/>
          </p:nvPr>
        </p:nvSpPr>
        <p:spPr>
          <a:xfrm>
            <a:off x="1335122" y="1976736"/>
            <a:ext cx="10856878" cy="74538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207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Arial"/>
              <a:buChar char="•"/>
            </a:pPr>
            <a:r>
              <a:rPr lang="en-US"/>
              <a:t>Ayuda tener un equipo bien </a:t>
            </a:r>
            <a:r>
              <a:rPr lang="en-US"/>
              <a:t>seleccionado</a:t>
            </a:r>
            <a:r>
              <a:rPr lang="en-US"/>
              <a:t> para este evento. </a:t>
            </a:r>
            <a:r>
              <a:rPr lang="en-US"/>
              <a:t>Es beneficioso tener:</a:t>
            </a:r>
            <a:endParaRPr/>
          </a:p>
          <a:p>
            <a:pPr indent="-520700" lvl="1" marL="1041400" marR="0" rtl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bin"/>
              <a:buChar char="–"/>
            </a:pPr>
            <a:r>
              <a:rPr lang="en-US"/>
              <a:t>Estudiantes en varios años/cursos del colegio en este evento</a:t>
            </a:r>
            <a:r>
              <a:rPr b="0" i="0" lang="en-US" sz="4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.  </a:t>
            </a:r>
            <a:endParaRPr/>
          </a:p>
          <a:p>
            <a:pPr indent="-520700" lvl="1" marL="1041400" marR="0" rtl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bin"/>
              <a:buChar char="–"/>
            </a:pPr>
            <a:r>
              <a:rPr lang="en-US"/>
              <a:t>Con experiencia en varios campos </a:t>
            </a:r>
            <a:r>
              <a:rPr lang="en-US"/>
              <a:t>científicos</a:t>
            </a:r>
            <a:endParaRPr b="0" i="0" sz="46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 txBox="1"/>
          <p:nvPr>
            <p:ph type="title"/>
          </p:nvPr>
        </p:nvSpPr>
        <p:spPr>
          <a:xfrm>
            <a:off x="1335122" y="543837"/>
            <a:ext cx="10856878" cy="12576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lang="en-US"/>
              <a:t>PREPARACIÓN ESTUDIANTIL</a:t>
            </a:r>
            <a:endParaRPr/>
          </a:p>
        </p:txBody>
      </p:sp>
      <p:sp>
        <p:nvSpPr>
          <p:cNvPr id="181" name="Google Shape;181;p26"/>
          <p:cNvSpPr txBox="1"/>
          <p:nvPr>
            <p:ph idx="1" type="body"/>
          </p:nvPr>
        </p:nvSpPr>
        <p:spPr>
          <a:xfrm>
            <a:off x="1335122" y="1666825"/>
            <a:ext cx="10856878" cy="71359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20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20"/>
              <a:buFont typeface="Arial"/>
              <a:buChar char="•"/>
            </a:pPr>
            <a:r>
              <a:rPr lang="en-US" sz="3220"/>
              <a:t>Estudiantes deben repartir sus tareas y especializar</a:t>
            </a:r>
            <a:r>
              <a:rPr b="0" i="0" lang="en-US" sz="322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/>
          </a:p>
          <a:p>
            <a:pPr indent="-520700" lvl="1" marL="1041400" marR="0" rtl="0" algn="l">
              <a:lnSpc>
                <a:spcPct val="10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220"/>
              <a:buFont typeface="Cabin"/>
              <a:buChar char="–"/>
            </a:pPr>
            <a:r>
              <a:rPr lang="en-US" sz="3220"/>
              <a:t>Con la rúbrica corriente, cada estudiante debe tener tareas en partes 1 Y 2. Están compuestas de:</a:t>
            </a:r>
            <a:endParaRPr/>
          </a:p>
          <a:p>
            <a:pPr indent="-520700" lvl="2" marL="1562100" marR="0" rtl="0" algn="l">
              <a:lnSpc>
                <a:spcPct val="10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220"/>
              <a:buFont typeface="Arial"/>
              <a:buChar char="•"/>
            </a:pPr>
            <a:r>
              <a:rPr lang="en-US" sz="3220"/>
              <a:t>Ej: Parte 1: </a:t>
            </a:r>
            <a:r>
              <a:rPr lang="en-US" sz="3220"/>
              <a:t>S1 – Hipótesis, Variables y Controles Experimentales S2 – Materiales, Proceso / (Quien fue Experimentador?) S3 – Observaciones Cualitativas, Datos Cuantitativos / (Quien fue coleccionador?)</a:t>
            </a:r>
            <a:endParaRPr sz="3220"/>
          </a:p>
          <a:p>
            <a:pPr indent="-433069" lvl="2" marL="1371600" rtl="0" algn="l">
              <a:lnSpc>
                <a:spcPct val="100000"/>
              </a:lnSpc>
              <a:spcBef>
                <a:spcPts val="4600"/>
              </a:spcBef>
              <a:spcAft>
                <a:spcPts val="0"/>
              </a:spcAft>
              <a:buSzPts val="3220"/>
              <a:buChar char="•"/>
            </a:pPr>
            <a:r>
              <a:rPr lang="en-US" sz="3220"/>
              <a:t>Ej: Parte 2: S1 – Gráficos y estadísticas S2 – Analysis y Errores S3 – Conclusión y Recomendaciones</a:t>
            </a:r>
            <a:endParaRPr b="0" i="0" sz="322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7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lang="en-US"/>
              <a:t>PREPARACIÓN ESTUDIANTIL</a:t>
            </a:r>
            <a:endParaRPr/>
          </a:p>
        </p:txBody>
      </p:sp>
      <p:sp>
        <p:nvSpPr>
          <p:cNvPr id="187" name="Google Shape;187;p27"/>
          <p:cNvSpPr txBox="1"/>
          <p:nvPr>
            <p:ph idx="1" type="body"/>
          </p:nvPr>
        </p:nvSpPr>
        <p:spPr>
          <a:xfrm>
            <a:off x="1239588" y="1872780"/>
            <a:ext cx="10856878" cy="51108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207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55"/>
              <a:buFont typeface="Arial"/>
              <a:buChar char="•"/>
            </a:pPr>
            <a:r>
              <a:rPr lang="en-US" sz="4255"/>
              <a:t>Prepararse – Practica, Practica, Practica</a:t>
            </a:r>
            <a:endParaRPr/>
          </a:p>
          <a:p>
            <a:pPr indent="-520700" lvl="0" marL="520700" marR="0" rtl="0" algn="l">
              <a:lnSpc>
                <a:spcPct val="11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255"/>
              <a:buFont typeface="Arial"/>
              <a:buChar char="•"/>
            </a:pPr>
            <a:r>
              <a:rPr lang="en-US" sz="4255"/>
              <a:t>Estate listo para ideas raras o inesperadas</a:t>
            </a:r>
            <a:r>
              <a:rPr b="0" i="0" lang="en-US" sz="4255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. – Si te sorprendes, piensa en algo </a:t>
            </a:r>
            <a:r>
              <a:rPr lang="en-US" sz="4255"/>
              <a:t>rápidamente</a:t>
            </a:r>
            <a:r>
              <a:rPr b="0" i="0" lang="en-US" sz="4255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. </a:t>
            </a:r>
            <a:endParaRPr/>
          </a:p>
          <a:p>
            <a:pPr indent="-520700" lvl="0" marL="520700" marR="0" rtl="0" algn="l">
              <a:lnSpc>
                <a:spcPct val="11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255"/>
              <a:buFont typeface="Arial"/>
              <a:buChar char="•"/>
            </a:pPr>
            <a:r>
              <a:rPr lang="en-US" sz="4255"/>
              <a:t>Espera lo inesperado</a:t>
            </a:r>
            <a:endParaRPr b="0" i="0" sz="4255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Image result for unexpected experiment cartoon" id="188" name="Google Shape;18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0" y="5661049"/>
            <a:ext cx="3810000" cy="3781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lang="en-US"/>
              <a:t>Partes de la Presentación</a:t>
            </a:r>
            <a:endParaRPr/>
          </a:p>
        </p:txBody>
      </p:sp>
      <p:sp>
        <p:nvSpPr>
          <p:cNvPr id="114" name="Google Shape;114;p15"/>
          <p:cNvSpPr txBox="1"/>
          <p:nvPr>
            <p:ph idx="1" type="body"/>
          </p:nvPr>
        </p:nvSpPr>
        <p:spPr>
          <a:xfrm>
            <a:off x="1335122" y="2665980"/>
            <a:ext cx="10856878" cy="51108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Arial"/>
              <a:buNone/>
            </a:pPr>
            <a:r>
              <a:rPr b="0" i="0" lang="en-US" sz="4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1:  </a:t>
            </a:r>
            <a:r>
              <a:rPr lang="en-US"/>
              <a:t>Repaso de las Reglas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Arial"/>
              <a:buNone/>
            </a:pPr>
            <a:r>
              <a:rPr b="0" i="0" lang="en-US" sz="46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2:  </a:t>
            </a:r>
            <a:r>
              <a:rPr b="0" i="0" lang="en-US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Prepara</a:t>
            </a:r>
            <a:r>
              <a:rPr lang="en-US"/>
              <a:t>ción  de 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Arial"/>
              <a:buNone/>
            </a:pPr>
            <a:r>
              <a:rPr lang="en-US"/>
              <a:t>Estudiantes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Arial"/>
              <a:buNone/>
            </a:pPr>
            <a:r>
              <a:t/>
            </a:r>
            <a:endParaRPr b="0" i="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Image result for experimental design images" id="115" name="Google Shape;11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78973" y="2834545"/>
            <a:ext cx="5248939" cy="6919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DESCRIP</a:t>
            </a:r>
            <a:r>
              <a:rPr lang="en-US"/>
              <a:t>C</a:t>
            </a: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I</a:t>
            </a:r>
            <a:r>
              <a:rPr lang="en-US"/>
              <a:t>Ó</a:t>
            </a: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N</a:t>
            </a:r>
            <a:endParaRPr/>
          </a:p>
        </p:txBody>
      </p:sp>
      <p:sp>
        <p:nvSpPr>
          <p:cNvPr id="121" name="Google Shape;121;p16"/>
          <p:cNvSpPr txBox="1"/>
          <p:nvPr>
            <p:ph idx="1" type="body"/>
          </p:nvPr>
        </p:nvSpPr>
        <p:spPr>
          <a:xfrm>
            <a:off x="1335122" y="1976736"/>
            <a:ext cx="10856878" cy="74675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207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DESCRIP</a:t>
            </a:r>
            <a:r>
              <a:rPr lang="en-US" sz="4000"/>
              <a:t>CIÓ</a:t>
            </a:r>
            <a:r>
              <a:rPr b="0" i="0" lang="en-US" sz="4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N: Este evento determinar</a:t>
            </a:r>
            <a:r>
              <a:rPr lang="en-US" sz="4000"/>
              <a:t>á la </a:t>
            </a:r>
            <a:r>
              <a:rPr lang="en-US" sz="4000"/>
              <a:t>habilidad</a:t>
            </a:r>
            <a:r>
              <a:rPr lang="en-US" sz="4000"/>
              <a:t> del participante para diseñar, realizar, y reportar los datos de un experimento hecho durante la competición.</a:t>
            </a:r>
            <a:endParaRPr/>
          </a:p>
          <a:p>
            <a:pPr indent="-520700" lvl="0" marL="520700" marR="0" rtl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Char char="•"/>
            </a:pPr>
            <a:r>
              <a:rPr lang="en-US" sz="4000"/>
              <a:t>UN EQUIPO DE HASTA</a:t>
            </a:r>
            <a:r>
              <a:rPr b="0" i="0" lang="en-US" sz="4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 3  ESTUDIANTES</a:t>
            </a:r>
            <a:endParaRPr/>
          </a:p>
          <a:p>
            <a:pPr indent="-520700" lvl="0" marL="520700" marR="0" rtl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PROTEC</a:t>
            </a:r>
            <a:r>
              <a:rPr lang="en-US" sz="4000"/>
              <a:t>CIÓ</a:t>
            </a:r>
            <a:r>
              <a:rPr b="0" i="0" lang="en-US" sz="4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N D</a:t>
            </a:r>
            <a:r>
              <a:rPr lang="en-US" sz="4000"/>
              <a:t>E OJOS TIPO </a:t>
            </a:r>
            <a:r>
              <a:rPr b="0" i="0" lang="en-US" sz="4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C     </a:t>
            </a:r>
            <a:endParaRPr/>
          </a:p>
          <a:p>
            <a:pPr indent="-520700" lvl="0" marL="520700" marR="0" rtl="0" algn="l">
              <a:lnSpc>
                <a:spcPct val="12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Char char="•"/>
            </a:pPr>
            <a:r>
              <a:rPr lang="en-US" sz="4000"/>
              <a:t>TIEMPO </a:t>
            </a:r>
            <a:r>
              <a:rPr lang="en-US" sz="4000"/>
              <a:t>APROXIMADO</a:t>
            </a:r>
            <a:r>
              <a:rPr b="0" i="0" lang="en-US" sz="4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: 50 minut</a:t>
            </a:r>
            <a:r>
              <a:rPr lang="en-US" sz="4000"/>
              <a:t>os</a:t>
            </a:r>
            <a:r>
              <a:rPr b="0" i="0" lang="en-US" sz="4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PAR</a:t>
            </a:r>
            <a:r>
              <a:rPr lang="en-US"/>
              <a:t>ÁMETROS</a:t>
            </a:r>
            <a:endParaRPr/>
          </a:p>
        </p:txBody>
      </p:sp>
      <p:sp>
        <p:nvSpPr>
          <p:cNvPr id="127" name="Google Shape;127;p17"/>
          <p:cNvSpPr txBox="1"/>
          <p:nvPr>
            <p:ph idx="1" type="body"/>
          </p:nvPr>
        </p:nvSpPr>
        <p:spPr>
          <a:xfrm>
            <a:off x="1335125" y="1904023"/>
            <a:ext cx="10857000" cy="72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3944" lvl="0" marL="281178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a. A los </a:t>
            </a:r>
            <a:r>
              <a:rPr lang="en-US" sz="3000"/>
              <a:t>p</a:t>
            </a:r>
            <a:r>
              <a:rPr b="0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articipantes se les ruega tra</a:t>
            </a:r>
            <a:r>
              <a:rPr lang="en-US" sz="3000"/>
              <a:t>er gafas con protección y utensilios de escritura. No se usarán sustancias </a:t>
            </a:r>
            <a:r>
              <a:rPr lang="en-US" sz="3000"/>
              <a:t>químicas</a:t>
            </a:r>
            <a:r>
              <a:rPr lang="en-US" sz="3000"/>
              <a:t> que necesiten otro equipo de </a:t>
            </a:r>
            <a:r>
              <a:rPr lang="en-US" sz="3000"/>
              <a:t>protección</a:t>
            </a:r>
            <a:r>
              <a:rPr lang="en-US" sz="3000"/>
              <a:t>. </a:t>
            </a:r>
            <a:endParaRPr sz="3000"/>
          </a:p>
          <a:p>
            <a:pPr indent="-313944" lvl="0" marL="281178" marR="0" rtl="0" algn="l">
              <a:lnSpc>
                <a:spcPct val="120000"/>
              </a:lnSpc>
              <a:spcBef>
                <a:spcPts val="24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 b. Cada equip</a:t>
            </a:r>
            <a:r>
              <a:rPr lang="en-US" sz="3000"/>
              <a:t>o de División B puede traer un </a:t>
            </a:r>
            <a:r>
              <a:rPr lang="en-US" sz="3000"/>
              <a:t>cronómetro</a:t>
            </a:r>
            <a:r>
              <a:rPr lang="en-US" sz="3000"/>
              <a:t>/reloj, un objeto para medir longitud (regla), y una calculadora</a:t>
            </a:r>
            <a:r>
              <a:rPr lang="en-US" sz="3000"/>
              <a:t> </a:t>
            </a:r>
            <a:r>
              <a:rPr lang="en-US" sz="3000"/>
              <a:t>no programable ni capaz de producir </a:t>
            </a:r>
            <a:r>
              <a:rPr lang="en-US" sz="3000"/>
              <a:t>gráficos</a:t>
            </a:r>
            <a:r>
              <a:rPr lang="en-US" sz="3000"/>
              <a:t>. </a:t>
            </a:r>
            <a:endParaRPr sz="3000"/>
          </a:p>
          <a:p>
            <a:pPr indent="-313944" lvl="0" marL="281178" marR="0" rtl="0" algn="l">
              <a:lnSpc>
                <a:spcPct val="120000"/>
              </a:lnSpc>
              <a:spcBef>
                <a:spcPts val="24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c. </a:t>
            </a:r>
            <a:r>
              <a:rPr lang="en-US" sz="3000"/>
              <a:t>Cada equipo de División C puede traer un cronómetro/reloj, un objeto para medir longitud (regla), y cualquier calculadora, incluida las programables.</a:t>
            </a:r>
            <a:endParaRPr b="0" i="0" sz="30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313944" lvl="0" marL="281178" marR="0" rtl="0" algn="l">
              <a:lnSpc>
                <a:spcPct val="120000"/>
              </a:lnSpc>
              <a:spcBef>
                <a:spcPts val="24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NOT</a:t>
            </a:r>
            <a:r>
              <a:rPr lang="en-US" sz="3000"/>
              <a:t>A</a:t>
            </a:r>
            <a:r>
              <a:rPr b="0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:  </a:t>
            </a:r>
            <a:r>
              <a:rPr lang="en-US" sz="3000"/>
              <a:t>No se usarán sustancias químicas que necesiten otro equipo de protección</a:t>
            </a:r>
            <a:r>
              <a:rPr b="0" i="0" lang="en-US" sz="3000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.</a:t>
            </a:r>
            <a:endParaRPr sz="3000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PAR</a:t>
            </a:r>
            <a:r>
              <a:rPr lang="en-US"/>
              <a:t>ÁMETROS</a:t>
            </a:r>
            <a:endParaRPr/>
          </a:p>
        </p:txBody>
      </p:sp>
      <p:sp>
        <p:nvSpPr>
          <p:cNvPr id="133" name="Google Shape;133;p18"/>
          <p:cNvSpPr txBox="1"/>
          <p:nvPr>
            <p:ph idx="1" type="body"/>
          </p:nvPr>
        </p:nvSpPr>
        <p:spPr>
          <a:xfrm>
            <a:off x="1335122" y="2473281"/>
            <a:ext cx="10856878" cy="64387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207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09"/>
              <a:buFont typeface="Arial"/>
              <a:buChar char="•"/>
            </a:pPr>
            <a:r>
              <a:rPr b="0" i="0" lang="en-US" sz="3909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 d. El supervisor del evento dar</a:t>
            </a:r>
            <a:r>
              <a:rPr lang="en-US" sz="3909"/>
              <a:t>á a cada equipo conjuntos </a:t>
            </a:r>
            <a:r>
              <a:rPr lang="en-US" sz="3909"/>
              <a:t>idénticos</a:t>
            </a:r>
            <a:r>
              <a:rPr lang="en-US" sz="3909"/>
              <a:t> de materiales </a:t>
            </a:r>
            <a:r>
              <a:rPr lang="en-US" sz="3909"/>
              <a:t>a través de un centro de distribución o en contenedores individuales</a:t>
            </a:r>
            <a:r>
              <a:rPr lang="en-US" sz="3909"/>
              <a:t> </a:t>
            </a:r>
            <a:endParaRPr/>
          </a:p>
          <a:p>
            <a:pPr indent="-520700" lvl="0" marL="520700" marR="0" rtl="0" algn="l">
              <a:lnSpc>
                <a:spcPct val="11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909"/>
              <a:buFont typeface="Arial"/>
              <a:buChar char="•"/>
            </a:pPr>
            <a:r>
              <a:rPr b="0" i="0" lang="en-US" sz="3909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e. </a:t>
            </a:r>
            <a:r>
              <a:rPr lang="en-US" sz="3909"/>
              <a:t>El supervisor del evento dará un paquete del reporte científico, basado en una guía para Diseño Experimental (disponible en la página del evento en soinc.org), para registrar sus datos e información de su experimento.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9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COMPETI</a:t>
            </a:r>
            <a:r>
              <a:rPr lang="en-US"/>
              <a:t>CIÓN</a:t>
            </a:r>
            <a:endParaRPr/>
          </a:p>
        </p:txBody>
      </p:sp>
      <p:sp>
        <p:nvSpPr>
          <p:cNvPr id="139" name="Google Shape;139;p19"/>
          <p:cNvSpPr txBox="1"/>
          <p:nvPr>
            <p:ph idx="1" type="body"/>
          </p:nvPr>
        </p:nvSpPr>
        <p:spPr>
          <a:xfrm>
            <a:off x="355600" y="2120900"/>
            <a:ext cx="12293600" cy="7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207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55"/>
              <a:buFont typeface="Arial"/>
              <a:buChar char="•"/>
            </a:pPr>
            <a:r>
              <a:rPr b="0" i="0" lang="en-US" sz="4255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 Los equipos </a:t>
            </a:r>
            <a:r>
              <a:rPr lang="en-US" sz="4255"/>
              <a:t>diseñarán</a:t>
            </a:r>
            <a:r>
              <a:rPr lang="en-US" sz="4255"/>
              <a:t>, </a:t>
            </a:r>
            <a:r>
              <a:rPr lang="en-US" sz="4255"/>
              <a:t>llevarán</a:t>
            </a:r>
            <a:r>
              <a:rPr lang="en-US" sz="4255"/>
              <a:t> a cabo, y reportarán los resultados de un experimento realizado en la sala de competición que trata el tema asignado por el supervisor del evento.</a:t>
            </a:r>
            <a:endParaRPr b="0" i="0" sz="4255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520700" lvl="0" marL="520700" marR="0" rtl="0" algn="l">
              <a:lnSpc>
                <a:spcPct val="11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4255"/>
              <a:buFont typeface="Arial"/>
              <a:buChar char="•"/>
            </a:pPr>
            <a:r>
              <a:rPr lang="en-US" sz="4255"/>
              <a:t>El tema asignado debería ser el mismo para todos los equipos y debería permitir a los participantes realizar experimentos que relacionan variables dependientes e independientes (ej. altura vs. </a:t>
            </a:r>
            <a:r>
              <a:rPr lang="en-US" sz="4255"/>
              <a:t>distancia</a:t>
            </a:r>
            <a:r>
              <a:rPr lang="en-US" sz="4255"/>
              <a:t>).</a:t>
            </a:r>
            <a:endParaRPr b="0" i="0" sz="4255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lang="en-US"/>
              <a:t>LA </a:t>
            </a: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COMPETI</a:t>
            </a:r>
            <a:r>
              <a:rPr lang="en-US"/>
              <a:t>C</a:t>
            </a: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I</a:t>
            </a:r>
            <a:r>
              <a:rPr lang="en-US"/>
              <a:t>Ó</a:t>
            </a: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N (CONT.</a:t>
            </a:r>
            <a:r>
              <a:rPr b="0" i="0" lang="en-US" sz="84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)</a:t>
            </a:r>
            <a:endParaRPr/>
          </a:p>
        </p:txBody>
      </p:sp>
      <p:sp>
        <p:nvSpPr>
          <p:cNvPr id="145" name="Google Shape;145;p20"/>
          <p:cNvSpPr txBox="1"/>
          <p:nvPr>
            <p:ph idx="1" type="body"/>
          </p:nvPr>
        </p:nvSpPr>
        <p:spPr>
          <a:xfrm>
            <a:off x="1335122" y="1976736"/>
            <a:ext cx="10856878" cy="72330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84251" lvl="0" marL="48425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57"/>
              <a:buFont typeface="Arial"/>
              <a:buChar char="•"/>
            </a:pPr>
            <a:r>
              <a:rPr b="0" i="0" lang="en-US" sz="395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 D</a:t>
            </a:r>
            <a:r>
              <a:rPr lang="en-US" sz="3957"/>
              <a:t>urante los primeros 20 minutos del evento, participantes </a:t>
            </a:r>
            <a:r>
              <a:rPr lang="en-US" sz="3957"/>
              <a:t>recibirán</a:t>
            </a:r>
            <a:r>
              <a:rPr lang="en-US" sz="3957"/>
              <a:t> el tema asignado, materiales, y la primera mitad del paquete del reporte para que enfoquen en diseñar y realizar su experimento.</a:t>
            </a:r>
            <a:endParaRPr/>
          </a:p>
          <a:p>
            <a:pPr indent="-484251" lvl="0" marL="484251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chemeClr val="dk2"/>
              </a:buClr>
              <a:buSzPts val="3957"/>
              <a:buFont typeface="Arial"/>
              <a:buChar char="•"/>
            </a:pPr>
            <a:r>
              <a:rPr lang="en-US" sz="3957"/>
              <a:t>Después</a:t>
            </a:r>
            <a:r>
              <a:rPr lang="en-US" sz="3957"/>
              <a:t> de los primeros</a:t>
            </a:r>
            <a:r>
              <a:rPr b="0" i="0" lang="en-US" sz="3957" u="none" cap="none" strike="noStrike">
                <a:solidFill>
                  <a:srgbClr val="595959"/>
                </a:solidFill>
                <a:latin typeface="Cabin"/>
                <a:ea typeface="Cabin"/>
                <a:cs typeface="Cabin"/>
                <a:sym typeface="Cabin"/>
              </a:rPr>
              <a:t> 20 minutos, los par</a:t>
            </a:r>
            <a:r>
              <a:rPr lang="en-US" sz="3957"/>
              <a:t>ticipantes recibirán la última mitad del paquete del reporte científico, cuando se recomienda analizar datos y dar conclusiones. Si aún no han acabado su experimento, pueden seguir con ello.</a:t>
            </a:r>
            <a:endParaRPr b="0" i="0" sz="4255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1"/>
          <p:cNvSpPr txBox="1"/>
          <p:nvPr>
            <p:ph type="title"/>
          </p:nvPr>
        </p:nvSpPr>
        <p:spPr>
          <a:xfrm>
            <a:off x="1335122" y="543837"/>
            <a:ext cx="10856878" cy="2122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lang="en-US"/>
              <a:t>LA </a:t>
            </a: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COMPETI</a:t>
            </a:r>
            <a:r>
              <a:rPr lang="en-US"/>
              <a:t>C</a:t>
            </a: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I</a:t>
            </a:r>
            <a:r>
              <a:rPr lang="en-US"/>
              <a:t>Ó</a:t>
            </a: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N (CONT.</a:t>
            </a:r>
            <a:r>
              <a:rPr b="0" i="0" lang="en-US" sz="84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)</a:t>
            </a:r>
            <a:endParaRPr/>
          </a:p>
        </p:txBody>
      </p:sp>
      <p:sp>
        <p:nvSpPr>
          <p:cNvPr id="151" name="Google Shape;151;p21"/>
          <p:cNvSpPr txBox="1"/>
          <p:nvPr>
            <p:ph idx="1" type="body"/>
          </p:nvPr>
        </p:nvSpPr>
        <p:spPr>
          <a:xfrm>
            <a:off x="1335122" y="3251204"/>
            <a:ext cx="10856878" cy="51108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0" marL="520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20"/>
              <a:buFont typeface="Arial"/>
              <a:buChar char="•"/>
            </a:pPr>
            <a:r>
              <a:rPr lang="en-US" sz="3220"/>
              <a:t>Cada equipo debe usar por lo menos dos de los materiales que hayan recibido para realizar su experimento. Estos materiales estarán enumerados en una pizarra o en un papel distribuido a cada equipo. Si se usa un papel, se incluirá en los materiales. También, la identidad de los materiales será anónimo hasta el comienzo del evento.</a:t>
            </a:r>
            <a:endParaRPr sz="3220"/>
          </a:p>
          <a:p>
            <a:pPr indent="-520700" lvl="0" marL="520700" marR="0" rtl="0" algn="l">
              <a:lnSpc>
                <a:spcPct val="100000"/>
              </a:lnSpc>
              <a:spcBef>
                <a:spcPts val="4600"/>
              </a:spcBef>
              <a:spcAft>
                <a:spcPts val="0"/>
              </a:spcAft>
              <a:buClr>
                <a:schemeClr val="dk2"/>
              </a:buClr>
              <a:buSzPts val="3220"/>
              <a:buFont typeface="Arial"/>
              <a:buChar char="•"/>
            </a:pPr>
            <a:r>
              <a:rPr lang="en-US" sz="3220"/>
              <a:t>Cuando un equipo acaba, todos sus materiales se devolverán al </a:t>
            </a:r>
            <a:r>
              <a:rPr lang="en-US" sz="3220"/>
              <a:t>supervisor</a:t>
            </a:r>
            <a:r>
              <a:rPr lang="en-US" sz="3220"/>
              <a:t> del evento, además de todos sus materiales escritos incluyendo el reporte científico.</a:t>
            </a:r>
            <a:endParaRPr b="0" i="0" sz="322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2"/>
          <p:cNvSpPr txBox="1"/>
          <p:nvPr>
            <p:ph type="title"/>
          </p:nvPr>
        </p:nvSpPr>
        <p:spPr>
          <a:xfrm>
            <a:off x="355600" y="254000"/>
            <a:ext cx="12293600" cy="14070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53"/>
              <a:buFont typeface="Impact"/>
              <a:buNone/>
            </a:pPr>
            <a:r>
              <a:rPr b="0" i="0" lang="en-US" sz="7253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rPr>
              <a:t>     </a:t>
            </a:r>
            <a:r>
              <a:rPr lang="en-US"/>
              <a:t>PUNTUACIÓN</a:t>
            </a:r>
            <a:endParaRPr/>
          </a:p>
        </p:txBody>
      </p:sp>
      <p:sp>
        <p:nvSpPr>
          <p:cNvPr id="157" name="Google Shape;157;p22"/>
          <p:cNvSpPr txBox="1"/>
          <p:nvPr>
            <p:ph idx="1" type="body"/>
          </p:nvPr>
        </p:nvSpPr>
        <p:spPr>
          <a:xfrm>
            <a:off x="1296536" y="1482427"/>
            <a:ext cx="11352663" cy="4345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69695" lvl="0" marL="36969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Char char="•"/>
            </a:pPr>
            <a:r>
              <a:rPr lang="en-US" sz="4800"/>
              <a:t>La puntuación más alta gana. Puntuación se hará usando la guía de evaluacion para Diseño Experimental que se encuentra en soinc.org.</a:t>
            </a:r>
            <a:endParaRPr sz="48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/>
          </a:p>
          <a:p>
            <a:pPr indent="-369695" lvl="0" marL="36969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Char char="•"/>
            </a:pPr>
            <a:r>
              <a:rPr lang="en-US"/>
              <a:t>Puntos se </a:t>
            </a:r>
            <a:r>
              <a:rPr lang="en-US"/>
              <a:t>regalan a base de la calidad de completación de la respuesta. Se recibe cero puntos por respuestas vacías, ilegibles, o que no responden al tema .</a:t>
            </a:r>
            <a:endParaRPr b="0" i="0" sz="4800" u="none" cap="none" strike="noStrike">
              <a:solidFill>
                <a:srgbClr val="595959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adge">
  <a:themeElements>
    <a:clrScheme name="Badge">
      <a:dk1>
        <a:srgbClr val="000000"/>
      </a:dk1>
      <a:lt1>
        <a:srgbClr val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owroom">
  <a:themeElements>
    <a:clrScheme name="Showroom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