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65" d="100"/>
          <a:sy n="165" d="100"/>
        </p:scale>
        <p:origin x="664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4285be151a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4285be151a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4285be151a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4285be151a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4285be151a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4285be151a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4285be151a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4285be151a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4285be151a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4285be151a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4285be151a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4285be151a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4285be151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4285be151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4285be151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4285be151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4285be151a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4285be151a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4285be151a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4285be151a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4285be151a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4285be151a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4285be151a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4285be151a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4285be151a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4285be151a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4285be151a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4285be151a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Sound Waves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/>
            <a:r>
              <a:rPr lang="en-US" i="1"/>
              <a:t>MY SO Waves Notes Part 2</a:t>
            </a:r>
            <a:endParaRPr lang="en-US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Properties of Sound Waves</a:t>
            </a:r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Intensity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Loudness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Frequency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Pitch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Properties of Sound Waves</a:t>
            </a:r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Intensity - The amount of energy the wave carries per second through a unit of area.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Amplitude increases with increased energy.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Measured in watts per square meter (W/m2)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Properties of Sound Waves</a:t>
            </a:r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Loudness - describes what you actually hear.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Though not the same as loudness, the greater the intensity of the wave, the louder it is.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Measured in decibels (dB)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Maximum safe level is 85 dB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Properties of Sound Waves</a:t>
            </a:r>
            <a:endParaRPr/>
          </a:p>
        </p:txBody>
      </p:sp>
      <p:sp>
        <p:nvSpPr>
          <p:cNvPr id="127" name="Google Shape;127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Frequency - the number of vibrations that occur per second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Wavelength changes with frequency.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Measured in Hertz (Hz)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50Hz = 50 vibrations per second.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Properties of Sound Waves</a:t>
            </a:r>
            <a:endParaRPr/>
          </a:p>
        </p:txBody>
      </p:sp>
      <p:sp>
        <p:nvSpPr>
          <p:cNvPr id="133" name="Google Shape;133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Pitch - a description of how high or how the sound seems to a person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High frequency = high pitch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Low frequency = low pitch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Doppler Effect</a:t>
            </a:r>
            <a:endParaRPr/>
          </a:p>
        </p:txBody>
      </p:sp>
      <p:sp>
        <p:nvSpPr>
          <p:cNvPr id="139" name="Google Shape;139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apparent change in frequency as a wave source moves in relation to the listener.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Sounds moves toward a person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	Waves are at a higher frequency, so pitch appears to increase. (high)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Sounds moving away from a person - Waves are at a lower frequency, so pitch appears to decrease (low)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Sound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Vibrations that travel through the air or other media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When these vibrations reach the air near your ears you hear the sound.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Sound Travels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Sound waves carry energy through a medium (solid, liquid,or gas) without the particles of the medium traveling along.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Sound travels as a longitudinal wave.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Sounds are Made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Longitudinal waves are generated when a source of energy forces the matter in a medium to vibrate.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This back and forth motion pushes air particles together, generating a compression, or moves the particles apart, generating a rarefaction.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Medium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Sound waves must have a medium to travel through.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	Gas - Air is the most common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	Liquid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	Sp;od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In outer space there are no molecules to compress or rarefy, so sound does not travel through outer space.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Speed of Sound</a:t>
            </a:r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Depends on the physical properties of the medium it travels through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	Elasticity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	Density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	Temperature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At room temperature, sound travel through air at about 342 m/s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Physical Properties of Media</a:t>
            </a:r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Elasticity - The ability of a material to bounce back after being disturbed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Solid materials are usually more elastic than liquids or gases.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Particles of a solid do not move very far, so they bounce back and forth quickly as the vibration travels through the object, which allows waves to move faster.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Physical Properties of Media</a:t>
            </a:r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Density - how much matter there is in a given amount of space.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The speed of sound depends on how close together the particles of the substance are in the medium.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Physical Properties of medium</a:t>
            </a:r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Temperature - Degree or intensity of heat present in a substance or object.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In a given media (solid, liquid, or gas), sound travels more slowly at lower temperatures.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540</Words>
  <Application>Microsoft Macintosh PowerPoint</Application>
  <PresentationFormat>On-screen Show (16:9)</PresentationFormat>
  <Paragraphs>81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Arial</vt:lpstr>
      <vt:lpstr>Simple Light</vt:lpstr>
      <vt:lpstr>Sound Waves</vt:lpstr>
      <vt:lpstr>Sound</vt:lpstr>
      <vt:lpstr>How Sound Travels</vt:lpstr>
      <vt:lpstr>How Sounds are Made</vt:lpstr>
      <vt:lpstr>Medium</vt:lpstr>
      <vt:lpstr>Speed of Sound</vt:lpstr>
      <vt:lpstr>Physical Properties of Media</vt:lpstr>
      <vt:lpstr>Physical Properties of Media</vt:lpstr>
      <vt:lpstr>Physical Properties of medium</vt:lpstr>
      <vt:lpstr>Properties of Sound Waves</vt:lpstr>
      <vt:lpstr>Properties of Sound Waves</vt:lpstr>
      <vt:lpstr>Properties of Sound Waves</vt:lpstr>
      <vt:lpstr>Properties of Sound Waves</vt:lpstr>
      <vt:lpstr>Properties of Sound Waves</vt:lpstr>
      <vt:lpstr>Doppler Effect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Sound Waves</dc:title>
  <cp:lastModifiedBy>Microsoft Office User</cp:lastModifiedBy>
  <cp:revision>1</cp:revision>
  <dcterms:modified xsi:type="dcterms:W3CDTF">2022-09-01T00:58:44Z</dcterms:modified>
</cp:coreProperties>
</file>