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65" d="100"/>
          <a:sy n="165" d="100"/>
        </p:scale>
        <p:origin x="664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428561aff0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428561aff0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1428561aff0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1428561aff0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1428561aff0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1428561aff0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428561aff0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428561aff0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428561aff0_0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1428561aff0_0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428561aff0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428561aff0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428561aff0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428561aff0_0_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428561aff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428561aff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428561aff0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428561aff0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428561aff0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428561aff0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428561aff0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428561aff0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428561aff0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428561aff0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428561aff0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428561aff0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428561aff0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428561aff0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428561aff0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428561aff0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Visible Light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/>
            <a:r>
              <a:rPr lang="en-US" i="1" dirty="0"/>
              <a:t>MY SO Waves Notes Part 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Refraction</a:t>
            </a:r>
            <a:endParaRPr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light waves enter a new medium at an angle, their speed changes.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The change in speed causes them to bend, or change direction.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Index of Refraction - a measure of how much a ray of light bends when it enters that material.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Visible Light</a:t>
            </a:r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light traveling in straight, parellel lines pases through an object that is curved like a lens, the light is refracted at different angles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Convex, or converging, lenses bend light toward a central focal point.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Concave, or diverging, lenses bend light outward away from a focal point..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Absorption</a:t>
            </a:r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Light does not pass through or reflect from material, but remains in the material as energy. 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Color of objects</a:t>
            </a:r>
            <a:endParaRPr/>
          </a:p>
        </p:txBody>
      </p:sp>
      <p:sp>
        <p:nvSpPr>
          <p:cNvPr id="127" name="Google Shape;127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Objects reflect colored light that is not absorbed.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We see an object’s color as the reflected color.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Colors of Light - Primary</a:t>
            </a:r>
            <a:endParaRPr/>
          </a:p>
        </p:txBody>
      </p:sp>
      <p:sp>
        <p:nvSpPr>
          <p:cNvPr id="133" name="Google Shape;133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Red, Blue, and Green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When combined in equal amounts, primary colors produce white light.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If combined in varying amounts, they can produce any other color.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Colors of Light - Secondary</a:t>
            </a:r>
            <a:endParaRPr/>
          </a:p>
        </p:txBody>
      </p:sp>
      <p:sp>
        <p:nvSpPr>
          <p:cNvPr id="139" name="Google Shape;139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Yellow, Cyan, and Magenta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Primary colors combined in varying amounts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Complementary - form when a primary color and a secondary color combine to make white.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Yellow and blue = white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Brightness</a:t>
            </a:r>
            <a:endParaRPr/>
          </a:p>
        </p:txBody>
      </p:sp>
      <p:sp>
        <p:nvSpPr>
          <p:cNvPr id="145" name="Google Shape;145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 relative expression of the intensity of the energy output of a visible light source.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Brightness is determined by the light wave’s amplitude.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The greater the amplitude, the brighter the light.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Distance from light source also affects brightness.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Visible Light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part of the electromagnetic spectrum, between infrared and ultraviolet, that is visible to the human eye.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Shorter waves - higher frequencies and energy.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Longer waves - lower frequencies and energy.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Visible Light Spectrum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Produced when light passes through a prism, slowing the wavelength into each separate color.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ROY G. BIV - red, orange, yellow, green, blue, indigo, violet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Colors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see these waves as the colors of the rainbow.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Each color has a different wavelength and frequency.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Red has teh longest wavelength and the shortest frequency.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Violet has the shortest wavelength and the highest frequency.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Seen together, they make white light.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Visible Objects</a:t>
            </a:r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an object to be visible it must produce its own light or reflect light.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Produces own light - Sun candle, flashlight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Reflects light - Moon, mirror, glass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Vocabulary</a:t>
            </a:r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Opaque - A material that reflects or absorbs all of the light that strikes it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	Examples: wood, metal, cardboard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Transparent - transmits light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	Examples: Glass, water, air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Translucent - scatters light as the light passes through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	Examples: Wax paper, frosted glass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Visible Light</a:t>
            </a:r>
            <a:endParaRPr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Light travels in straight lines.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This straight line motion can be: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	Reflected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	Diffused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	Refracted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	Absorbed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Reflection</a:t>
            </a:r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Occurs when parallel rays of light hit a smooth surface.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All the rays are reflected at the same angle.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Law of reflection: The angle of reflection, equals the angle of incidence.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Angle of incidence: measure of the angle of a ray to the the surface normal (90 degrees to the surface)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Diffusion</a:t>
            </a:r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When parallel rays of light hit a bumpy surface.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Each ray obeys the law of reflection, but each ray hits the surface at a different angle.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The light is scattered.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602</Words>
  <Application>Microsoft Macintosh PowerPoint</Application>
  <PresentationFormat>On-screen Show (16:9)</PresentationFormat>
  <Paragraphs>85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Arial</vt:lpstr>
      <vt:lpstr>Simple Light</vt:lpstr>
      <vt:lpstr>Visible Light</vt:lpstr>
      <vt:lpstr>Visible Light</vt:lpstr>
      <vt:lpstr>Visible Light Spectrum</vt:lpstr>
      <vt:lpstr>Colors</vt:lpstr>
      <vt:lpstr>Visible Objects</vt:lpstr>
      <vt:lpstr>Vocabulary</vt:lpstr>
      <vt:lpstr>Visible Light</vt:lpstr>
      <vt:lpstr>Reflection</vt:lpstr>
      <vt:lpstr>Diffusion</vt:lpstr>
      <vt:lpstr>Refraction</vt:lpstr>
      <vt:lpstr>Visible Light</vt:lpstr>
      <vt:lpstr>Absorption</vt:lpstr>
      <vt:lpstr>Color of objects</vt:lpstr>
      <vt:lpstr>Colors of Light - Primary</vt:lpstr>
      <vt:lpstr>Colors of Light - Secondary</vt:lpstr>
      <vt:lpstr>Brightness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Visible Light</dc:title>
  <cp:lastModifiedBy>Microsoft Office User</cp:lastModifiedBy>
  <cp:revision>2</cp:revision>
  <dcterms:modified xsi:type="dcterms:W3CDTF">2022-09-01T00:59:21Z</dcterms:modified>
</cp:coreProperties>
</file>